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8" r:id="rId5"/>
    <p:sldId id="258" r:id="rId6"/>
    <p:sldId id="259" r:id="rId7"/>
    <p:sldId id="261" r:id="rId8"/>
    <p:sldId id="260" r:id="rId9"/>
    <p:sldId id="265" r:id="rId10"/>
    <p:sldId id="266" r:id="rId11"/>
    <p:sldId id="262" r:id="rId12"/>
    <p:sldId id="269" r:id="rId13"/>
    <p:sldId id="270" r:id="rId14"/>
    <p:sldId id="271" r:id="rId15"/>
    <p:sldId id="263" r:id="rId16"/>
    <p:sldId id="272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sonline.co.uk/tol/news/environment/article6206498.ece" TargetMode="External"/><Relationship Id="rId2" Type="http://schemas.openxmlformats.org/officeDocument/2006/relationships/hyperlink" Target="http://www.mnn.com/earth-matters/translating-uncle-sam/stories/what-is-the-great-pacific-ocean-garbage-pat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7912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 of information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Books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Encyclopedias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Websites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Online encyclopedias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Film/video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/>
          <a:stretch/>
        </p:blipFill>
        <p:spPr bwMode="auto">
          <a:xfrm>
            <a:off x="36286" y="372834"/>
            <a:ext cx="13716000" cy="64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Referencing through Microsoft Word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r="26421" b="56061"/>
          <a:stretch/>
        </p:blipFill>
        <p:spPr bwMode="auto">
          <a:xfrm>
            <a:off x="1066800" y="1457600"/>
            <a:ext cx="7264710" cy="4423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2652" r="19603" b="13826"/>
          <a:stretch/>
        </p:blipFill>
        <p:spPr bwMode="auto">
          <a:xfrm>
            <a:off x="838200" y="554182"/>
            <a:ext cx="6941129" cy="61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-5871" r="10369" b="33333"/>
          <a:stretch/>
        </p:blipFill>
        <p:spPr bwMode="auto">
          <a:xfrm>
            <a:off x="397043" y="381000"/>
            <a:ext cx="799881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-5872" r="13061" b="30682"/>
          <a:stretch/>
        </p:blipFill>
        <p:spPr bwMode="auto">
          <a:xfrm>
            <a:off x="1191491" y="0"/>
            <a:ext cx="7287492" cy="55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" r="30540" b="55302"/>
          <a:stretch/>
        </p:blipFill>
        <p:spPr bwMode="auto">
          <a:xfrm>
            <a:off x="304800" y="706582"/>
            <a:ext cx="6608618" cy="3269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6535" r="10156" b="54545"/>
          <a:stretch/>
        </p:blipFill>
        <p:spPr bwMode="auto">
          <a:xfrm>
            <a:off x="1059873" y="3810000"/>
            <a:ext cx="7772400" cy="284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3030" r="25954" b="53949"/>
          <a:stretch/>
        </p:blipFill>
        <p:spPr bwMode="auto">
          <a:xfrm>
            <a:off x="152400" y="187036"/>
            <a:ext cx="6982691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3125" r="18324" b="54829"/>
          <a:stretch/>
        </p:blipFill>
        <p:spPr bwMode="auto">
          <a:xfrm>
            <a:off x="1627909" y="3581400"/>
            <a:ext cx="7495309" cy="30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844" b="39015"/>
          <a:stretch/>
        </p:blipFill>
        <p:spPr bwMode="auto">
          <a:xfrm>
            <a:off x="914400" y="1219200"/>
            <a:ext cx="6934200" cy="446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9469" r="20879" b="28030"/>
          <a:stretch/>
        </p:blipFill>
        <p:spPr bwMode="auto">
          <a:xfrm>
            <a:off x="1295400" y="1143000"/>
            <a:ext cx="6594764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070" y="685800"/>
            <a:ext cx="7340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Bibliography</a:t>
            </a:r>
          </a:p>
          <a:p>
            <a:r>
              <a:rPr lang="en-US" sz="2000" dirty="0" smtClean="0"/>
              <a:t> </a:t>
            </a:r>
          </a:p>
          <a:p>
            <a:r>
              <a:rPr lang="en-US" dirty="0" err="1" smtClean="0"/>
              <a:t>McLendon</a:t>
            </a:r>
            <a:r>
              <a:rPr lang="en-US" dirty="0"/>
              <a:t>, R 2010. ‘What is the Great Pacific Ocean Garbage Patch?’ </a:t>
            </a:r>
            <a:r>
              <a:rPr lang="en-US" i="1" dirty="0"/>
              <a:t>Mother Nature Network, </a:t>
            </a:r>
            <a:r>
              <a:rPr lang="en-US" dirty="0"/>
              <a:t>viewed 18 April 2011,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www.mnn.com/earth-matters/translating-uncle-sam/stories/what-is-the-great-pacific-ocean-garbage-patch</a:t>
            </a:r>
            <a:endParaRPr lang="en-US" dirty="0" smtClean="0"/>
          </a:p>
          <a:p>
            <a:endParaRPr lang="en-US" dirty="0"/>
          </a:p>
          <a:p>
            <a:r>
              <a:rPr lang="en-AU" dirty="0"/>
              <a:t>Pope, F 2009, 'Mission to break up Pacific island of rubbish twice the size of Texas', </a:t>
            </a:r>
            <a:r>
              <a:rPr lang="en-AU" i="1" dirty="0"/>
              <a:t>The Sunday Times</a:t>
            </a:r>
            <a:r>
              <a:rPr lang="en-AU" dirty="0"/>
              <a:t>, 2 May, accessed 18 April 2011, </a:t>
            </a:r>
            <a:r>
              <a:rPr lang="en-AU" dirty="0" smtClean="0">
                <a:hlinkClick r:id="rId3"/>
              </a:rPr>
              <a:t>http</a:t>
            </a:r>
            <a:r>
              <a:rPr lang="en-AU" dirty="0">
                <a:hlinkClick r:id="rId3"/>
              </a:rPr>
              <a:t>://</a:t>
            </a:r>
            <a:r>
              <a:rPr lang="en-AU" dirty="0" smtClean="0">
                <a:hlinkClick r:id="rId3"/>
              </a:rPr>
              <a:t>www.timesonline.co.uk/tol/news/environment/article6206498.ece</a:t>
            </a:r>
            <a:r>
              <a:rPr lang="en-AU" dirty="0" smtClean="0"/>
              <a:t> 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Walker, J 2003, </a:t>
            </a:r>
            <a:r>
              <a:rPr lang="en-US" i="1" dirty="0"/>
              <a:t>Oil Spills</a:t>
            </a:r>
            <a:r>
              <a:rPr lang="en-US" dirty="0"/>
              <a:t>, Franklin Watts, London.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Referencing your resources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As you gather your information THINK about exactly what kind of resource it is.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Refer to pages ii and iii of the blue book.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Decide which tool you will use to reference your sources.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Blue Book?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SLASA?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Through Microsoft Word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1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Blue Book</a:t>
            </a:r>
          </a:p>
          <a:p>
            <a:endParaRPr lang="en-AU" sz="20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5" y="1295400"/>
            <a:ext cx="8811505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from </a:t>
            </a:r>
          </a:p>
          <a:p>
            <a:r>
              <a:rPr lang="en-US" dirty="0" err="1" smtClean="0"/>
              <a:t>Mrs</a:t>
            </a:r>
            <a:r>
              <a:rPr lang="en-US" dirty="0" smtClean="0"/>
              <a:t> Sharp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7243"/>
            <a:ext cx="62642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53802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Making a new folder for your inbox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SLASA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6875" t="17708" r="28125"/>
          <a:stretch>
            <a:fillRect/>
          </a:stretch>
        </p:blipFill>
        <p:spPr bwMode="auto">
          <a:xfrm>
            <a:off x="1789530" y="101189"/>
            <a:ext cx="6908156" cy="62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76800" y="21336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267200" y="2590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1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4375" t="16667" r="14999" b="7292"/>
          <a:stretch>
            <a:fillRect/>
          </a:stretch>
        </p:blipFill>
        <p:spPr bwMode="auto">
          <a:xfrm>
            <a:off x="228600" y="3048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77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/>
          <a:stretch/>
        </p:blipFill>
        <p:spPr bwMode="auto">
          <a:xfrm>
            <a:off x="18143" y="397154"/>
            <a:ext cx="12598400" cy="646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153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Sharp</dc:creator>
  <cp:lastModifiedBy>Sharp</cp:lastModifiedBy>
  <cp:revision>12</cp:revision>
  <dcterms:created xsi:type="dcterms:W3CDTF">2006-08-16T00:00:00Z</dcterms:created>
  <dcterms:modified xsi:type="dcterms:W3CDTF">2011-11-13T04:21:13Z</dcterms:modified>
</cp:coreProperties>
</file>