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66" r:id="rId4"/>
    <p:sldId id="261" r:id="rId5"/>
    <p:sldId id="267" r:id="rId6"/>
    <p:sldId id="259" r:id="rId7"/>
    <p:sldId id="268" r:id="rId8"/>
    <p:sldId id="256" r:id="rId9"/>
    <p:sldId id="258" r:id="rId10"/>
    <p:sldId id="269" r:id="rId11"/>
    <p:sldId id="285" r:id="rId12"/>
    <p:sldId id="265" r:id="rId13"/>
    <p:sldId id="264" r:id="rId14"/>
    <p:sldId id="263" r:id="rId15"/>
    <p:sldId id="262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23" autoAdjust="0"/>
  </p:normalViewPr>
  <p:slideViewPr>
    <p:cSldViewPr>
      <p:cViewPr varScale="1">
        <p:scale>
          <a:sx n="54" d="100"/>
          <a:sy n="54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4D2FC-7803-4B5E-BC4B-CAECE0D37DAC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DA97-6033-4D41-A162-0049F971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DA97-6033-4D41-A162-0049F97191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60585"/>
            <a:ext cx="6553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Resources for English Assignment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Search St Andrew’s Catalogue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553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Resources for English Assignment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Search St Andrew’s Catalogue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Frozen Books – mainly Senior NF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Time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Current Social Issues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Current Environmental Issues – Green Cover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Important!!</a:t>
            </a:r>
          </a:p>
          <a:p>
            <a:endParaRPr lang="en-US" dirty="0"/>
          </a:p>
          <a:p>
            <a:r>
              <a:rPr lang="en-US" dirty="0" smtClean="0"/>
              <a:t>You need your ID card for</a:t>
            </a:r>
          </a:p>
          <a:p>
            <a:endParaRPr lang="en-US" dirty="0"/>
          </a:p>
          <a:p>
            <a:r>
              <a:rPr lang="en-US" dirty="0" smtClean="0"/>
              <a:t>Printing</a:t>
            </a:r>
          </a:p>
          <a:p>
            <a:endParaRPr lang="en-US" dirty="0"/>
          </a:p>
          <a:p>
            <a:r>
              <a:rPr lang="en-US" dirty="0" smtClean="0"/>
              <a:t>Photocopying</a:t>
            </a:r>
          </a:p>
          <a:p>
            <a:endParaRPr lang="en-US" dirty="0"/>
          </a:p>
          <a:p>
            <a:r>
              <a:rPr lang="en-US" dirty="0" smtClean="0"/>
              <a:t>Scanning </a:t>
            </a:r>
          </a:p>
          <a:p>
            <a:endParaRPr lang="en-US" dirty="0"/>
          </a:p>
          <a:p>
            <a:r>
              <a:rPr lang="en-US" dirty="0" smtClean="0"/>
              <a:t>Borrowing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219200"/>
            <a:ext cx="571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Databases</a:t>
            </a:r>
          </a:p>
          <a:p>
            <a:endParaRPr lang="en-US" sz="2400" dirty="0" smtClean="0"/>
          </a:p>
          <a:p>
            <a:r>
              <a:rPr lang="en-US" sz="2400" dirty="0" smtClean="0"/>
              <a:t>ANZRC &amp; Expanded Academic</a:t>
            </a:r>
          </a:p>
          <a:p>
            <a:endParaRPr lang="en-US" sz="2400" dirty="0"/>
          </a:p>
          <a:p>
            <a:r>
              <a:rPr lang="en-US" sz="2400" dirty="0" smtClean="0"/>
              <a:t>To navigate to databases</a:t>
            </a:r>
          </a:p>
          <a:p>
            <a:endParaRPr lang="en-US" sz="2400" dirty="0"/>
          </a:p>
          <a:p>
            <a:r>
              <a:rPr lang="en-US" sz="2400" dirty="0" smtClean="0"/>
              <a:t>SAAC website</a:t>
            </a:r>
          </a:p>
          <a:p>
            <a:endParaRPr lang="en-US" sz="2400" dirty="0"/>
          </a:p>
          <a:p>
            <a:r>
              <a:rPr lang="en-US" sz="2400" dirty="0" smtClean="0"/>
              <a:t>Learning for Life</a:t>
            </a:r>
          </a:p>
          <a:p>
            <a:endParaRPr lang="en-US" sz="2400" dirty="0"/>
          </a:p>
          <a:p>
            <a:r>
              <a:rPr lang="en-US" sz="2400" dirty="0" smtClean="0"/>
              <a:t>Learning Centre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76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26834" r="6921" b="2146"/>
          <a:stretch/>
        </p:blipFill>
        <p:spPr bwMode="auto">
          <a:xfrm>
            <a:off x="216715" y="685800"/>
            <a:ext cx="893900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6875" t="17708" r="28125"/>
          <a:stretch>
            <a:fillRect/>
          </a:stretch>
        </p:blipFill>
        <p:spPr bwMode="auto">
          <a:xfrm>
            <a:off x="1295400" y="53340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erver\staff\csharp\2011\Year 10\Year 10 research\ANZRC log 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7273" cy="515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Passwords  are </a:t>
            </a:r>
          </a:p>
          <a:p>
            <a:r>
              <a:rPr lang="en-US" dirty="0" smtClean="0"/>
              <a:t>In your diary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andrew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429000" y="23944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\staff\csharp\2011\Year 10\Year 10 research\ANZRC log in pag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42988"/>
            <a:ext cx="74104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ileserver\staff\csharp\2011\Year 10\Year 10 research\ANZRC log in pag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43950" cy="58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6" y="920993"/>
            <a:ext cx="8919046" cy="493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fileserver\staff\csharp\2011\Year 10\Year 10 research\exp ac log 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23988"/>
            <a:ext cx="67818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Expanded Academic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staac435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0"/>
            <a:ext cx="8763000" cy="609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" b="8413"/>
          <a:stretch/>
        </p:blipFill>
        <p:spPr bwMode="auto">
          <a:xfrm>
            <a:off x="0" y="0"/>
            <a:ext cx="9129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fileserver\staff\csharp\2011\Year 10\Year 10 research\Google wonderwhe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"/>
          <a:stretch/>
        </p:blipFill>
        <p:spPr bwMode="auto">
          <a:xfrm>
            <a:off x="174550" y="152400"/>
            <a:ext cx="9004619" cy="65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6875" t="17708" r="28125"/>
          <a:stretch>
            <a:fillRect/>
          </a:stretch>
        </p:blipFill>
        <p:spPr bwMode="auto">
          <a:xfrm>
            <a:off x="955876" y="228600"/>
            <a:ext cx="704512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91000" y="3124200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Our school uses …</a:t>
            </a:r>
          </a:p>
          <a:p>
            <a:r>
              <a:rPr lang="en-US" dirty="0" smtClean="0"/>
              <a:t>Style of referencing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12715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4375" t="16667" r="14999" b="7292"/>
          <a:stretch>
            <a:fillRect/>
          </a:stretch>
        </p:blipFill>
        <p:spPr bwMode="auto">
          <a:xfrm>
            <a:off x="228600" y="3048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3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8750" r="18750" b="8333"/>
          <a:stretch>
            <a:fillRect/>
          </a:stretch>
        </p:blipFill>
        <p:spPr bwMode="auto">
          <a:xfrm>
            <a:off x="152400" y="990600"/>
            <a:ext cx="89916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5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19792" r="34375" b="6250"/>
          <a:stretch>
            <a:fillRect/>
          </a:stretch>
        </p:blipFill>
        <p:spPr bwMode="auto">
          <a:xfrm>
            <a:off x="228600" y="304800"/>
            <a:ext cx="8610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58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t="14583" r="28125" b="9375"/>
          <a:stretch>
            <a:fillRect/>
          </a:stretch>
        </p:blipFill>
        <p:spPr bwMode="auto">
          <a:xfrm>
            <a:off x="152400" y="609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0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r="14543" b="6971"/>
          <a:stretch/>
        </p:blipFill>
        <p:spPr bwMode="auto">
          <a:xfrm>
            <a:off x="0" y="304800"/>
            <a:ext cx="9234515" cy="60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r="33293" b="13782"/>
          <a:stretch/>
        </p:blipFill>
        <p:spPr bwMode="auto">
          <a:xfrm>
            <a:off x="838199" y="304800"/>
            <a:ext cx="765447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430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need help….</a:t>
            </a:r>
          </a:p>
          <a:p>
            <a:endParaRPr lang="en-US" sz="2400" dirty="0"/>
          </a:p>
          <a:p>
            <a:r>
              <a:rPr lang="en-US" sz="2400" dirty="0" smtClean="0"/>
              <a:t>From 7.30am</a:t>
            </a:r>
          </a:p>
          <a:p>
            <a:endParaRPr lang="en-US" sz="2400" dirty="0"/>
          </a:p>
          <a:p>
            <a:r>
              <a:rPr lang="en-US" sz="2400" dirty="0" smtClean="0"/>
              <a:t>Morning Teas and Lunchtimes</a:t>
            </a:r>
          </a:p>
          <a:p>
            <a:endParaRPr lang="en-US" sz="2400" dirty="0"/>
          </a:p>
          <a:p>
            <a:r>
              <a:rPr lang="en-US" sz="2400" dirty="0" smtClean="0"/>
              <a:t>After school until 3.30 Tues and Friday</a:t>
            </a:r>
          </a:p>
          <a:p>
            <a:endParaRPr lang="en-US" sz="2400" dirty="0" smtClean="0"/>
          </a:p>
          <a:p>
            <a:r>
              <a:rPr lang="en-US" sz="2400" dirty="0" smtClean="0"/>
              <a:t>And 4.30 Monday, Wednesday and Thursday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Or email on csharp@saac.qld.edu.au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2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553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Resources for English Assignment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Search St Andrew’s Catalogue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Frozen Books – mainly Senior NF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23919" b="57311"/>
          <a:stretch/>
        </p:blipFill>
        <p:spPr bwMode="auto">
          <a:xfrm>
            <a:off x="0" y="615461"/>
            <a:ext cx="8836738" cy="380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553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Resources for English Assignment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Search St Andrew’s Catalogue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Frozen Books – mainly Senior NF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Time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4"/>
          <a:stretch/>
        </p:blipFill>
        <p:spPr bwMode="auto">
          <a:xfrm>
            <a:off x="228600" y="152400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553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Resources for English Assignment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Search St Andrew’s Catalogue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Frozen Books – mainly Senior NF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Time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Current </a:t>
            </a:r>
            <a:r>
              <a:rPr lang="en-US" sz="2000" dirty="0" smtClean="0"/>
              <a:t>Social Issues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/>
          <a:stretch/>
        </p:blipFill>
        <p:spPr bwMode="auto">
          <a:xfrm>
            <a:off x="2133599" y="152400"/>
            <a:ext cx="511862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46" y="76200"/>
            <a:ext cx="531714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154</Words>
  <Application>Microsoft Office PowerPoint</Application>
  <PresentationFormat>On-screen Show (4:3)</PresentationFormat>
  <Paragraphs>87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Sharp</dc:creator>
  <cp:lastModifiedBy>Christine Sharp</cp:lastModifiedBy>
  <cp:revision>12</cp:revision>
  <dcterms:created xsi:type="dcterms:W3CDTF">2006-08-16T00:00:00Z</dcterms:created>
  <dcterms:modified xsi:type="dcterms:W3CDTF">2011-03-07T22:29:44Z</dcterms:modified>
</cp:coreProperties>
</file>