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7" r:id="rId2"/>
    <p:sldId id="258" r:id="rId3"/>
    <p:sldId id="266" r:id="rId4"/>
    <p:sldId id="263" r:id="rId5"/>
    <p:sldId id="256" r:id="rId6"/>
    <p:sldId id="262" r:id="rId7"/>
    <p:sldId id="265" r:id="rId8"/>
    <p:sldId id="257"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034"/>
    <a:srgbClr val="0099CC"/>
    <a:srgbClr val="FF6600"/>
    <a:srgbClr val="CCCCFF"/>
    <a:srgbClr val="9999FF"/>
    <a:srgbClr val="582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76A13-392F-4668-A343-A3BFCB567FC4}" type="datetimeFigureOut">
              <a:rPr lang="en-AU" smtClean="0"/>
              <a:t>8/11/2011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86A64-1CC9-46A6-8783-B502A30DFFED}" type="slidenum">
              <a:rPr lang="en-AU" smtClean="0"/>
              <a:t>‹#›</a:t>
            </a:fld>
            <a:endParaRPr lang="en-AU"/>
          </a:p>
        </p:txBody>
      </p:sp>
    </p:spTree>
    <p:extLst>
      <p:ext uri="{BB962C8B-B14F-4D97-AF65-F5344CB8AC3E}">
        <p14:creationId xmlns:p14="http://schemas.microsoft.com/office/powerpoint/2010/main" val="79028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9686A64-1CC9-46A6-8783-B502A30DFFED}" type="slidenum">
              <a:rPr lang="en-AU" smtClean="0"/>
              <a:t>3</a:t>
            </a:fld>
            <a:endParaRPr lang="en-AU"/>
          </a:p>
        </p:txBody>
      </p:sp>
    </p:spTree>
    <p:extLst>
      <p:ext uri="{BB962C8B-B14F-4D97-AF65-F5344CB8AC3E}">
        <p14:creationId xmlns:p14="http://schemas.microsoft.com/office/powerpoint/2010/main" val="169327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11/8/2011</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11/8/2011</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11/8/2011</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11/8/2011</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11/8/2011</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11/8/2011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11/8/2011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11/8/2011</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11/8/2011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11/8/2011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6096000" cy="3416320"/>
          </a:xfrm>
          <a:prstGeom prst="rect">
            <a:avLst/>
          </a:prstGeom>
          <a:noFill/>
          <a:ln w="28575">
            <a:solidFill>
              <a:schemeClr val="bg1"/>
            </a:solidFill>
          </a:ln>
        </p:spPr>
        <p:txBody>
          <a:bodyPr wrap="square" rtlCol="0">
            <a:spAutoFit/>
          </a:bodyPr>
          <a:lstStyle/>
          <a:p>
            <a:r>
              <a:rPr lang="en-US" dirty="0" smtClean="0"/>
              <a:t>Unfortunately at high school the English </a:t>
            </a:r>
            <a:r>
              <a:rPr lang="en-US" dirty="0" err="1" smtClean="0"/>
              <a:t>Dept</a:t>
            </a:r>
            <a:r>
              <a:rPr lang="en-US" dirty="0" smtClean="0"/>
              <a:t> suppressed my free reading. We were expected to read from a list of books and this went towards our marks. We had to write reports on each book we read. </a:t>
            </a:r>
          </a:p>
          <a:p>
            <a:r>
              <a:rPr lang="en-US" dirty="0" smtClean="0"/>
              <a:t>After university I was able to get into reading titles I chose myself and at my own pace – not in a rush for assessment. </a:t>
            </a:r>
          </a:p>
          <a:p>
            <a:r>
              <a:rPr lang="en-US" dirty="0" smtClean="0"/>
              <a:t>Two authors I enjoyed were Raymond </a:t>
            </a:r>
            <a:r>
              <a:rPr lang="en-US" dirty="0" err="1" smtClean="0"/>
              <a:t>Feist</a:t>
            </a:r>
            <a:r>
              <a:rPr lang="en-US" dirty="0"/>
              <a:t> </a:t>
            </a:r>
            <a:r>
              <a:rPr lang="en-US" dirty="0" smtClean="0"/>
              <a:t>and Stephen King. </a:t>
            </a:r>
          </a:p>
          <a:p>
            <a:r>
              <a:rPr lang="en-US" dirty="0" smtClean="0"/>
              <a:t>I enjoy medical thrillers and titles such as The Genesis Code by John Case. The Da Vinci Code seemed like a poor quality copy of this original story. </a:t>
            </a:r>
          </a:p>
          <a:p>
            <a:r>
              <a:rPr lang="en-US" dirty="0" smtClean="0"/>
              <a:t>At the moment I’m reading Artemis Fowl and Charlie Bone.</a:t>
            </a:r>
          </a:p>
          <a:p>
            <a:r>
              <a:rPr lang="en-US" dirty="0" smtClean="0"/>
              <a:t>Stuart </a:t>
            </a:r>
            <a:r>
              <a:rPr lang="en-US" dirty="0" err="1" smtClean="0"/>
              <a:t>Koy</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657600"/>
            <a:ext cx="2026920" cy="3048000"/>
          </a:xfrm>
          <a:prstGeom prst="rect">
            <a:avLst/>
          </a:prstGeom>
          <a:ln>
            <a:solidFill>
              <a:schemeClr val="bg1"/>
            </a:solidFill>
          </a:ln>
        </p:spPr>
      </p:pic>
      <p:sp>
        <p:nvSpPr>
          <p:cNvPr id="10244" name="AutoShape 4" descr="data:image/jpeg;base64,/9j/4AAQSkZJRgABAQAAAQABAAD/2wBDAAkGBwgHBgkIBwgKCgkLDRYPDQwMDRsUFRAWIB0iIiAdHx8kKDQsJCYxJx8fLT0tMTU3Ojo6Iys/RD84QzQ5Ojf/2wBDAQoKCg0MDRoPDxo3JR8lNzc3Nzc3Nzc3Nzc3Nzc3Nzc3Nzc3Nzc3Nzc3Nzc3Nzc3Nzc3Nzc3Nzc3Nzc3Nzc3Nzf/wAARCADVAIIDASIAAhEBAxEB/8QAHAAAAgMBAQEBAAAAAAAAAAAABQYABAcDAgEI/8QAQhAAAgECBAQEBAMGBAQGAwAAAQIDBBEABRIhBhMxQSJRYXEHFIGhIzKRFUKxwdHwFjNS4SQlU/EXNENVYoJykrL/xAAaAQADAQEBAQAAAAAAAAAAAAACAwQBBQAG/8QALBEAAgIBBAIBBAEDBQAAAAAAAQIAEQMEEiExEyJBBVFhcSMUUvAygaGxwf/aAAwDAQACEQMRAD8AxywklsiKSdztb+GLKiFZNBUyaRdgBex9x/HHWFJEDpEQAvWQAEk/6Qf6Y80paZORCgjdmOuToQPTvgwIgmVEu9QVBbTe/drn1t1wSjpTL45BJzSLizEA+g2sPPHGURUboIbsAfzfvFv5C+LSVlUX0z31N0C7BgOp9Mao+8W7MeVnZaSngVVcpq62fdjfqB5DHR6gKqQUqqxJtpQbevffHKmWLmSLJIYi+xVFuxHff+XliCWOFHkpKKYNa3MYEkjB8fEnIs88/wDU+T5e4jSSUKARaQRgEH9MDXgkapuKdiim17kC3qe22GrJYaPNozHVRztNGSwIbQpXbe179/ri5T5Nl+ZpmNPQwVJWlFnHOJBax7X6f0xvh3CxAXVeMlXB4il8xC7FflIzGDYtGdyemzHp+mO61OXUqnlU5mLbnnNcBh0HrbzwzScJ0PLy1FR5EmBMiiTdX0XIO1xv9ML/ABTTZfSVFPDRUVVA0ZYSSO10lAAtpt5Em/0wBxsosxiZcWVgguBp55cwkV3RIkjFtSpZVF/TF+n1inMgdBTE6QroNz59x9Tio1JWSQmUxsUc6r2upH0/hj7FM3hEFOUlPVtQ0n0IO1sLAlLAEUsktM087cyMqoAvI9wqjta/nipWvDrKIrDTta4tfF6qasmiWNSzRfuhiAB6k9DgdPC0Q0u0RbuFYE4ww0v5lU9cfMemt2x5x6OkxMTEx6ejC9MJQsck/LhVQdGkmw9Tbb++uPskolXRTKOUPC0gXf6YY+DuHTm9Wy1ag0lMNZQvvKxOy37Dre2NHtl9E0NGYqVedcQqsIsbdeg7fyxUmIkXOVk1CqdvcxuE01MqS1EaggWA1EkfTHCWcyhpFjKRdB0u/qfT0w/fEHhbLloWzSkjEDIRz1hFtYJtcjoCCe3W+GLK8kypsloZHy+nOqBSzGJe6jci3X1x7xm9tzxzKq7+zMXlEkhLujMg8S6mAtbra3THVczJjEVM7eLa0o1FduoONQ4oy/LVyOomp8uh1oni0qOt9iLdD1xYOUZbVUNxltIszqFjEcSqXuvQdww639DjRga+DAbXY691me8IztT5vLU1U5KCIqZWBsdxtg5w7W0lAc7qayYQtLNqppHB1Ns1tI6dbXJ6YJ8AUqNFmKSUdJLyJwjpVpcRgA3N+v5h0AOPQpaWDjbMIK+ClkplgjYR8kaQSFsQLWP6eeCVWAAi8jKzsxHwP+JUk4iyrn5PUfPxCSOMid9zZuVbpa1ieuAfEctPm1W01HU/OmR2KU0blVhBtexJ2vYfph8nyzLYxIn7NpXhY7aYlZl9UJ32++/0DQ8PUldxFUMqLyIEiCIsQA1MuofTY/qOvcmViNpi8eZAd6g8fqIrzS5WvyjoQj2caJACvudwO2OdY5F1dY55juqxgnT636nGv0C0EdbHRMsQqpUZlRVV9YHoRt7bHY2wG46yDLKQQVuXIsMhkCVECMyK6nfVY7A7e3nvhLYyOAZVhzhhZFXMim09yxcdSLW+nliuQT3vj9JVnDXD7RPAcpg1ANy5I6cC2x6N/LCFwJw7R0+UUud1UcEs9QzFFmUMipuLEW9Ce3a2AGKzQlR1SohauplJQjrtj4VtjeWkyStmqqQQU9QkB0yaFDCBj23G47G1+m2Mq47yamyfOeXQurU0qCSOxvp33Ht5Xx7Ji2C+5un1i5X2EUYtWxMSxxMJuVTZ/htCDHX62UTao/Ts239+WLvFlQMvzzIquaQJTRM7TMN/p0v36YpfCmKCKDMI9ety0ZZmv5NYYYc2/ZcfFGVRZnFFKJ4JY4VdNV3Lpawta/XfF1+s42z3NQBxNxlktTw9WUEEkzSzRFYwYj1uCPQdMNGUMI8moeWwZTTxnRa4HhHfr9MVOMcky2k4YzGqpsupUlSAlZUgW67jva4OCeSQg5VQkjWTTxki2/5R+mMQ2STPZFOwATL86yDNaKorsynpJIqbnM4csqqQWNv7+2NFNPHoikbSqrEo0OpuvhFh9Tby2GFDjXjXK6rKswyX5WuWVZtGs6dIKtv3uAbHDlMzQ5ctTKjRiCFWLBybLpBNvI2+m2NxNTGjFanGdgNcwLlNE8FZmMq3RKiaKVWFm0sRuN+m43xTSlWp48zLmFmQU0WtmO7+Fbkb9d+mGNaaaaYvVh50AupHnt032ttv5DfC/RwvT8d5o1GS+imjKqxBJJC3Hr136YaxAIqJS2Vt32lfjrK6+pyqCjp6aSSfm6kaK34iaT19Rttjh8L4KinmzbK8yhAa0cjwNbVaxsfS1x03FwfPDJmebQ5ZTp89SuaaaTlGJbHQ/UaST0/hv6YT63MK+XOJa/IaOdn1q10jMhbYbNbzt3wtx7bo/Cx8fiA4jFxFlNecxp85oWNVXUkTK0TXjMim+lgRbcX3HfqPLCbxJxdX59SU9JW0VPCY5l16Q+tCDYg6jve/T0xomSZ22ZotHVU1TR5kfxflKl2TmDu0TkXsN9jsN73GAXxQyanlhizeBBFWRVKLIoRkMilrBrX3tsL4W3IsSjF6kKwjvEwp6IQyhKgBG5cms3tbz8rWt18u2Afw+WLMOAcvFGwSdUaKfSbXs5ve/e1j64JVMZSCZXBkU3JiIDbgbkedja464x/gbN+I+Hp0ly6gqamhqrFodDaZCNrqR0YdLj2xrHaQRNwgZEZWh7O1zXhWfM6qnp4qqnrZuZKXDK0TC97Adtzv5eWELiPO5s7nhlniSMxppAVib73vvjcaHiRMzp5ZBSOIozypEZPxad7EgFSCADuPLv6YyX4i5TFQZjDVUtO9PBVoW5ZAsHB8WmwAsdjsMBkB2WOoWkZPLtYew+YoXxMfMTE1Tp1Nm+GM8SSV9OwUyMsch33AFx9tQwxZ7lc1dn2QVioWjoZWZ3uBpFwb++362xmOSTVeXVkdbDNy2QkbjZh3G+5Hv5eeHH/HmYVMZiy3JhJVabakYuB66QL/AHxXu9eZxuQ/BjVxfJGeFs1D2CmnYE9ANxi7lET/ALEoWSxPy0ZUHcEaRhArK/jGtyR8unyCWQSxct5libXta7EHbUbemOMHH2cZbHHTVOVQwiJBGFmEqs1tgSCev0xm7mM28dzjxLwDVscxzOXMIuWzyVBhVCG3JIAvsThyzh4GyOqi/E0GhYAgmxuv6WJ3wo5lxvmNfl0lJJSUdPzkeNnGsEA+QJ6++PEvFWY19I1DBl8Ms8sZTUiyHStitzufpgkK88ReQu1c9RvyeqNdktLNEY2R4gjBRY608J1W/MDY79iRipSPWf4prEDa700QV1Fv9JJbra3Tp9cBuHzn+QZcIIculMesuruhuxIF+9rbX6XxUk4lzDKs5rMy+ShjneMRtGysqgKBe29yTbv/ACwzcaFyfxguRcZ+IqOqzinSmVYqSeFyQ+kujgLYjSO+/bsfI3wP4Tyx8hr8xy6qYzl0gmDKpRQviHVjcEEjcXG+OEXHmZVSAQ0VNJddSJEJS423G52APvYHC7nGYZ62ZxZxT07RyRRrGYeSzIwHUWPbfptba2BJB9qjlUi0J7j7mlFWnjDJMzju8VMhSWZWUaxdtiL9Tft3vj18RK6ml4VqA8dqkTwKqtuVYyLsD0OwP9Bhbp/iZWiDVPkQSYbSBGdFcdgBpO+/n5YSOKOLK/PamITxRwQQOGjhj1WJHS5O7HC2ZaJlOLHkLAHoTZ6irekdzNYQuP8ANClbbW8QHRv498LPAkscnDVI0xKgllYhiBqDnr5dRuLWuMAv/E7N66Nomy2hqGcaSn4jMRY72B6DC5w9nOdcPzSLS0kjwtvJBLCzKduvTY43yqSCIk6NthF83YmmcMZVmtLxRn1a8gWOrkRo5C/+Z1N7Dr1t69sK/wAa3X5nLY+cZJbSO1wRYXUDr7HHluPa1YgkGQukg3ALNpHnsFB8+4PrbCRxDmWZ5rXmqzdpDMy+EOpGlewA8uuAyMNtCP02Nzk3vVj8wVfEx8xMI5nQml8L0Mmd5slLPqjiALSm2+geX6qPrfGqUVLBQxCnp4o0huDpXa/8yffGffDV3/a1WWe5+WsAp6AuOmNKRPysSLWtdr4rTqcWuYMfPsuGcjKlmvWdNGg6dVr2B87YtVdLS19M8dXFG6noji538vL6YQY1CfFSXmRH/wA4wR/L8PoOxxoo3C2s4A2t398eU33NIqZc/CCtxeuWNMWpAOaCdzy9zue/ljQ6eky+ghEVGvIUizooNpL+fn74oMipxujxkqTlpYuoH/U6XwYcKXKOFjkYW12sGHfBIADAcsRUDDMoabMGy5NUkrLqKaCdK9d/YWOLFXHTZlAqSUnNYEAk2Uge19yb7dOvXyW43qKfjuSOOJnUbqQAVI5d7D+/vhkRtFRpmqmWSQE3kUWceWrzvc/bDuxI2vGairwvQPlHGU0JmKa4WVJnJKsptpDL3Pnv+mHKqD0Ui81EVDuIjqZfJtPW1/63G2FhpyvHLCOFwzZbqdGF9SXI2Dbdr2uftbB2CvqqeJactGiHeJWW9/K43AP9+uAUfaNyuON32kWpy2rzAUUtYFqgtxAzaHYEbXFutrbDbuMVK+gpKhFpa2jpZo2XQr8sAj33+43wpV5cfEFJn0U8d0DFANN9HYD6H0w5NHHUauaAJbaibhw/Te5sD6ja/pjU9u4GX027TyR3Ebh/KY8q+IHJpnaGNqdyilCxjJFtJ9iCL/XGgiOr1A1PKuQfEjnxr3BtcffCVWyMnGtGJPEFoZAtiRYXIFu+GJa2SnlIvHITup1m7e52/XGYkq6ns+e9jOealeu00koWSYqV8L6phq9PcEb374zj4iTJNmdMyurkQWYq19wx/TFj4hxV2YcQtPDSyyLyIweVGzKCB7YUKiCenk5dTDJFJa+mRSpt7HE+bKSNpE6Wg0aowyhrv4nG+Jj7v5YmJp1aM1T4VVAOcV5C9aYHXbr4h/f8cabrDEgi59u/njM/hlGsOY1V7gvAACT2DDp/e+NGL7E76W6E4rxi1nFyuC/EyviaWej4tr54pJVeOQmNo30sPCOnl37Y4LxJnkYU/P1oVRsBM257fTp9MGIPB8UryIPFWNe5vsIzvjS7uSrILSAWO2+3vgFUm6hsQKuZ/wAB5lLXZ3NJWs08opWVWkUkkax0v2ue3Sxw/lBYrUbjsVbcegBwFWoDcdBF5Yb9mGxA767mxPp2wXqI5AAqWDKdge/e/rhyxT12IkzyseNGWWcMzELC0R3I5XW3boMGXcPGy1Ks7glgpJBsDvbz+uF57HjuRnRSbbSa72/C327D+PlvfB2YrMtjIoUkWYnUrW72G47j6YfjPE5+p4YGCqaLVxfHI0qrGaMgMLltNzta/v2wer5qCoBMs0pa11mXa9juB/e2FFzTRcXMsjyFxSXKq3QXPcjBIMrFQYVRARuNyf1/hjFFkkQM2RkVV/EWXrJD8Q6ZgwZ9aWLbC2g9R63w9vHN1jpYnh31KHCkE+QY3H0xn068nj+nC+LoxINiBpNt/bDtqdNMkRZUI/MWvp9CR/PAYud37jtW1DH+hBdSkVTxrlytIShopLE7stmOxwWnpmppOWFWSJrkSG50f09euAkolHG9K8qoHaifYWCtcnDT83ZeVIYmQ3/d07jz7XwWPs/uLzhSq/r/ANgwZrTUlQ9NV1KRP0KifQSPUGwP2xm/xIrIK7iLm00yyxrBGgKm9rA7dT098T4gxluIW5YBTkp+W9unb+mFh1ZbFgRfpcYkz5C3FTt/T9KuNQ4a7HU53xMfcTCKM6PEesoz85Pm8NRKFMIukhUEMVPl+lxjV8urqbMabnUsqzJbUdBuyj1Hb2OMS/GkXWI1aQmyoVPhHn1xbgpDSaXhkPzJ3JWQpY+p67ffDlcicl8addGafnL5BkkkvEFbThq1RZdDeJ3IsBa9r279hfFBPiHFJlrVCURWuR+V8m58RPa+w29drdMIVTNm2ZTwPFPNOtOxZWlqGI1DuoJuLemOdXFmVNUmteGQKwAd3jbxX6Fi3W/r6YB8pHIlelw43ITKYbh4zrJeIFzBoVTU2k0pvslrEajve5uDjSsurIK6k58VRHUKe9/EhPXUOo9fI4yBqRoaiGpdJDzXCNqFrAgFSPoevkRhgbgvPXl5lLFUxFgQToAK9eh1fr54xdUFHtN1WgPlpBxGPiCSjyoHOlp5HrowUTl3u5O2w7epwGk41E2XSSCkKZmps1KVZbbX1X7bDfz+uD8XB+bLw6tKPmHrJdTySyT3ddiFUG5t2O38sDs64JHD0eWZzXSvyPmljzAddMbN4TfyB2+owJ1jMaQR2L6Tg2A5jZgDhavGacVS1dbFpmMLX0D8pFgq+Inbvf2wz1S63Jk8KqbWVi1vMn/sMLHEXDtPAtDWwNIizvFHOVN1XVCj6jfoNTH6HtghL8Oc1CDSJgQfzKyC39+eDTWjGKYSbW/Rjlf+M0JcMkGWuZ46GCsklXSDpAe1umofl27n0wKHEUlCZEmo3E19oWbwOvnqPS2GOi4TrMvyODL1pZXmmlSWpqC120hwOX7absbH0wvcScJ5lFRUlPBlkzyRwBppgt9T6RZRbfYDc+ZHlhTa9mf14Eo030fTDHWo9j/nEHZPXvm/FUTVESwlYJECK1wOvS/UXJw6rIikwVcGgaQOaouQL7Ei5v6eWMtqaWoljjqYKeSzEuBp3sfbf91v0OBtU9fNpk/EETCylQdJw/DquOZP9Q+kqcgOPgVNkno2DbDniT/LlYAa/Ign73wgfE+EQigsjJfXsbemEp5Zl25xPs2OUkjvbW5a3S5vgsmfetVE6b6d4cgfdPOJj5iYROrc0SjpcwguyUn4jNcakUt9T39ugwRizTiSlJMEMLbWA+VjW2/a29vf0wRAIO4++AufZjmtJmjUlNFDpQBi0ibrfzJ/hjoZMCIBZny2n1OXK52gQtTcU8ZRxpCKSilI6WpVFhfvY4sVnFWf5pRVWV1OR05pqiNomsoubjZhvsb739BhZbPM0bTFGtMIUOosYtyf13xfznPGoAIhTiaqABZD0BIvv/TCPFiIuzKxqtUrgKASftPhzyoqspmoK6k0ypG9O9jsCtPoDW/+gb/vjReDeM/msphp66O9VRgwVMhG2pNr/UAH64wuszOonr5aqyCWZeXJHCpHUEeovbbBSizGvy6pnqKmOeGKdw0gkFnL22cx9xv09MQ5cZo7J9HhzK+3ykC5+hI+IoCxDLYKLk32HvjtVig4lyOropQvIqYmjcEflv39wbH3AxiS8TxRRLE7MIZPzyP4C7DYWXsP77Ys5pnlbSyRCjqFCNEHA8/Um+w6b2w3Bp8hTczD9SHVaxMeXxot/n4uWxUvJkuYZfnCxispRUUs0eq/+XSKqPbyOgEYeuDeKElyVaSuk11tA7Us7EWDMhsDv/qGk4xLOMxrKqtkzRTC0xhME7AaRJdSL797fU2wShjzjLObnk9HyqWd1cxbs3/xkH7rdel+hwvLiyc7Zbi1OHJXkNXx/vNwk4igDOFjZgik3G4PkPr2wNm4uqIyNOVy7f6iFt73xkU3G0lOAtDCTAqkSNNF4pW7WF7LYd8cYOOc4XLpalWpgFmWHRyQV0lSbkedwN8Zjwki2MVqMzK5XGARCpzKqyjNK+gSlcLUOaulhdr8uMpNqUb2sC7HHPhriDiLK46jJcly4OEbnLEw1aAQuq1yNQvufK+FbN+K8wzH5f5hqdJqYsYpIksVDAhl77G/TDJkMOcZnSf4ny+NWqaGp/DpYZAeYh/zARe4NitgOu+CCUeIRzFsfuaM95jLx3Vh/wDkdKq3B2oID9zc2wt1PD/FNTcTZVsf9FPEv3AGCNZ8S88StmaJKVAGICvT2Yeh36jDT8OeIazimqrYsxSlDQRK8fKhCXJJBv8ATFCqhNSLI+oRSQBxM4/wbxB/7XP9v64mNwkopA7DmSixO2k/0xMN8C/eQ/1+o/tED5YaeCUVFTbRFvGmm5ZtrH2GFzilp63NHngj0KVW7ININhuTe+DwJ5bPEQVtYqyXI9fLrhM4pkf9qMZAunlqb+e3YAYs1Y9bnJ0JJfbBj5nMZTTwqOULBncb+p/u2Pua1HMrZYlDSOXOq+wH6H77YrgqxVrFAG8CL4bnub9sWmgeKolGoi5IZwuotv8AlAvvjmXxO5SAggS1w6FhzOiqIytklUxFtg7X6geXa564YeOVRzSzQzCaNC51Ha3S/qO1r/fC9lrL+1aOBFPikF9Y3Qd9ug6YYOMaNIvk46i5SxIRf/VY2797YoQDxmR5C3nU/EVMumqZqmRpoLx2uFWO5ZL9N+gxczOqAgpxFTrIjqFYlTYjW1iB27++PFRPJCV5SCTUw1hW732F+9vT+WPWaSI0NMlZ+ETT2BKltN5H2t1BHXG9Co8ezA1xBU8LyBaYIdKBmiAbVfvv67X9iMMmb55lp4cbL0q2NTyYlSMqVUFStwb7W2O/pgXC3hYPdYlWxnVApIHYm/Xcep6YMZ9wo8eQPXl42j0I8QswJDaQNyOu48sCLAJEJ9ruoa+InVDlo+RC2qVmuxU3F/MdrY+tG0fDUxJU3rI72PmjYpnnwB4gEk/dBB1aSfK3Xyxbip55MhmUodTVyC3YnQ2JiZ0AAIIDWG4Un1OHz4TZ+2V5+uXzy8qlr2VASbhZL+E/X8v1HlhJdXiJhZF1hu25B98NHxAyJ8jzSkqqZdMFZTRVERXYK4VdY9w1j/8AYY8t9wnphUW86v8AtatB6/MSf/0cPHwbDvW5mIwS3Jj2HfxHGezySTTPLMSZHYsxPcncnGj/AATZVrs1DLcGGP6eI4LGfcQNQP4SJpvMlHWB799ziY6NMAxAKWv/AKlxMV2ftONX5iRmuYjLKSOpEbSFpCmlDbUAOvTffCZX17ZpUNVyEiwVFQtqVQBb6n+GHuto6CdFhlLTI5up0kD2O+/v/HFKoy3h+OnC1MdJTNF4rSuxL28l7n+OG6hHb5oSTR5caCq9vvEyjiapkHy8aMSbM5IY/QdScFM0y2WkrG1K4dhfmHYke/bDLlma5DRF1okhQmwCrTB+g9Re3tjt+1MvqtQdqVrr/lPcareQYdsIXCtVfMoyah91qDUU8pqUpa6CblB44pQ5ufzgHf8A79zgpxFmVPnJp/lUkhVAzbjSF1Eb2DbXttbrc/UucoyeaTnLTMqSm55chCqPUA2I9gLY8SZPw58wsFfVPpvqsZWN+w2He/T0wQxsqzy5sbsKizQxpAhFKfEW0hEGosT2H+2Lef5XJRVNJS1IHO5Csq6yb6ixsPO1zhuoqnIMuaaPLnpEVNjIm7bbEdCQe/fpj1PV8LZlOktY1JPVsRECZHIbfYKb7bk409Ql5Ynm5m0tOlxHLSOWUHVZrBjY3Pn3vffpbGk8URufh943Kw/LU4Ok6NBunn1wQHC3D0reLLUjdQFOsvf6HV9jjpnFbw2lCcqzespDEFWNqcyFjZfy3VbkdO9jthR4lS+1GYcGheYmRiV07MF1N17E/wAdsXnKQ5DLFEsiqtSniLAvujdPL2GH9q34ZrYywQEp4brBOVv5DFujHw2rouTTSUI1MH5cjSx6m6A+Mj1HXCCJV+ZizKVjsLF2/d6kY3DjXI2zzgKBVTVV0lLHPDp72jGpf/1v9QMd814e4KoIhV5tR0UCOwUTSSSaWJBtYhsWY+MOF4Y0ijzyhRI1CogZrADYDpggoHc1nJogT85FTsbG2NI+CvNFVm3KVmHJj1ADtqOGV0+GLOW/5OWJJJ5klv44NcLxcKrUzjhV6LmlBzVpmcnTfYnUel8Yq03cLM+7GRUIiOn/AOow9LdMTBHlSeYxMU7jOZ4Zmuc1RpsrZ41Am1hUv5kHf7YTlqHd9LSJIx36Ej+/rhp4j0jLhzLFRIBd9r7HvhQklQxMkCCGJrajqCg9fPc/pjNUx318RP09AcXXMO5ZlEWZZfUVA1xyISoAta1r3/2H64AKkzHwINLELzFJIaw9ht/frhq4SLjJJdEjMvOILG4KkqBfbYdbYsR5HStGRzHUj907k/bfHvDaAiadT4nZWEqcIVEwqvlJpY5Y3jLqH7AeQxM5qP8Amc8cJ1MDyiVvZLC2nbve+DOV5PFlcv7RjkqHZVZnkYgoosfJb/8AfClPVCtn50gu7XKRJcabkksSet79fLBklVozFC5Mhdep0FPJJFMlDaCCPSZWB3fewAP64oz1a0qpMQJZVN40vtGb7AevQny+2GDJqQScPZ60MbEtCquykkgL4/5bYT6k01OnMWRpJWGzM/iv12Hb364U7ECWYV3GbLxRnTpwVHmdIdDVixKWQ2ZA43399vvjGq+Tko0q6jzfAH1AXHntjUeEaePibgFctq5GQxMYddheNgdS3HlYge18I3FHCOc5G73opJ4SbmqiGuNvXSB4frhT2RKMagNCXCnA+XZ9wrUZpNU1Qq0MmlI2XSAq3FwQSb+4thMnpqidfBTzgAatGglb+m3pj3Q5rmmVz8+grHppBZfwm/OfW2zfXGgZF8Vq5CkWbU3zQGzzwty5L+ZF9J+3vgOI8ll57is9XWNwNLQzCTTT10LQqwN01LJcAntsDbthUdiz6pGYk9SDjY/iXndDnvBVNU5fVc6I1qKSfzRtpbwkHod8ZBIFtcG/oR0HrgW4hI3EY+F+Ba/iegkraKqpoY0lMRExa9wAb7D1xonw74QreFK6snraullWeERrymOxDA73HTGYZDxfm/D1E9Ll0kCxu/MYSQhje1upxpXw14kzPiQZj+0zFJyQmjlxhSL6r9OvQYYgEVmOQKa6j58zCNjKLj/4f74mOQp1IuVe58l/2xMUTn7z9pmXGccjZQqB7BZl8bdhY7epwkLDJUyIBGEiU2uqgGw6knz9/pjSJv8Ai6KWjqE5tO/5kJ6b9r+WA1ZklQRopEWaJNxGTpNh9hjdRjZmsSTRaxMeMY/md+GlZMomRC+jU3Q2uNI3H++FV5FQhnnKv+6kLG0QPd27nBqPIs5hgcigeYy/n0S2jHp4WAvb0x5Xg3OMwkEX4NGxFtU0y+L6Le+36ffCmLEAV1K8S41dmLcGUMomleaVoFk+WEDpqtbXq8PXra1xbHGR4aMSxtqVDuxY3Zl7AE3sMNVTwjmFLlEVHlsiVFTzNUrvLosANlXrtc7+w9MDJuEuJaiOJJo6SQix2qV8RtsenTGEEcRqkM1gjbKeW8UZnldHLCogWmcHwsup2uLHqb4Cx/Llufy5FhUXLO2okjpbyF/LGvcGZPLlWRLS5hToJnmd2fUGG9rC9uwHT+eEtvh/xAk8rw/LCJHPLR51bqepB2G2+BZWoRqOhJAnHIOJMyyTKMyMci08shheGMqCALlSCDfrcHz2x7PxC4oiQXr6fSe4hSwt12tucFMl4BzRq8jNo4TSyK0csiTBmAINiB3IIBtitV/DPNopl5MkVZEPyukuhgo6XB7/AFPr54E7hDDLDFDlVLxbwXV5vXQRQ5mvOIq4IhE3gUEBgoAPr3seuMtTVSRJKsaM828dzcr62w6pwrxdDTTUVLR1sNHLe8QrFCtcH81mH9+2OdH8M+IGdbxQxMR4nlqAAB5eEkn6Ywi/iGGFVFNJpJKeSjZiItSs6qbjXvv9zirMEprDmcw+SXH3ONSr/hnPS8MNR5bMlTmM06tPI7ctAgDbLftc9TufTCtJ8LeJb6hFSW9akf0xhUw1Zb7jP8JJspTh2oGYy5esvzbEfMcvVbQvTVvbrh0hnyp3ZMtmojIdytO8d2Hsv88Y8/ww4lABaOjsen/ELhm+HnBuccPZ+a3MIoBC1PJHeOZWNza22GISOKisyIwJ3R/5TdnIHsf64mLPMtsI3t7YmKJzdoiLDfUN7gm1j0OCHy7izW0oTYoBYX9fPFOBFYDxAP5EbEYN5crsCrai431np9fT1xWxqcTCm81KYp6+nzCmMMv/AAoY89CB4x07DqNj9Nu+BzU2aP8AMK/ENFEAHZFFUlm3FtXSwG4vbbbphvVKmBtIWIsV6l9WkHva24GBNTwxQVkjTmWdJWJZ4o5BZrvruNrixxI/M7GEBRTQa02ZtBMv7Rp1IRkFQ1cpZLujLqJFwdOoX6+IHHz5fO5VXTn1JJrGwjqFGra/ha21yD2PS/bBJOEcqsoDSCRCjMrPfVpuOg6dTcA/ffFmo4YyWodiVYya2k0xsRZiSdja97m4OFkGVKU/wQWkGeusjLnlK2kEuOcqiw2J1AHSfzA+VvQ4vT02ey1lP8rmtLGny8KOnOVvxNQJIABuCCLeYI9L2ocjo6fLZ8uBnENR4SWIJC2A03t0AUbHyxzo+FsvpqyOpVqiWZHWRHebUWcX33Htf/8AFfLGEGMVkg803EcwZabiCiawI0CpSRlY3Vbtb/UwvsOijFhkz1Sx/blIqlQ4D1isSoG5G3h3P5twbg7ad7B4OycBVEdTEURQCs1iNIUKRt1GgH3+lvLcG5PodIxOqO4cJzFI1AEAi4JFgenT0wNGN8iV3O9Ec6/acTGvoqimLIvy4qg0lhE17nSNRuyPsBcLfYHHGqXN5pp2y7iCAQtK9g9QrlAbhACPykEjb26HFmk4aoKaoimiNQZImLJqdSfzagL2ubN4ut/psKx4OyxYFhMtYCEVATKFYBd13C9QSSPU73sLeoz3kSeIHzuEjXmlHVgmJiGq1U2UqX7HZlDDvsb364+ZQc7+chlnzaGrjjDGaGOqEmu7PY7A2ABQe4NrdD5bgrJua2uKZS62UiTpbfY/b226bYt5ZklHkszTUhlduXyzzSDZfDt27KuNAMBsq1xCQnlClpERSOyMWuCBYk2Hrj4sqvcoQsnke+PJkjlJaMlT3Xofp1vinUi9irMrDYA7fr3w4LIcj1zLHMmGxgcn0GJijz6kbXm28oziYLZE+c/2wZTURFryAgbWKdfvgjDTlRoDKCbkNoFxYYmJhzSDCBCOWRzwKIpZlmD+MEx2IuenXfFmejjabx73N9tiD74mJidv9U6uIWkryQgTGDUSqMLXGOiUdyZDISQLbjExMengPadgkkRKrJdTsQy372xzKlZCosLC4NumJiYyNE9pHJMulpdl6bfXzxIYblrsda9+36YmJjJgn1Yzo1FtwSLjH2EvKNOrSQLhgN8TExkP5n2aJkQjWCGG4K44PAxJjDqLb309bj3xMTGjqA0rPFIXAEigEkfk6dem+IthEk04MjnbY6e+JiYYJLfsZUkr6lZGAfYEgXv/AFxMTExsGzP/2Q=="/>
          <p:cNvSpPr>
            <a:spLocks noChangeAspect="1" noChangeArrowheads="1"/>
          </p:cNvSpPr>
          <p:nvPr/>
        </p:nvSpPr>
        <p:spPr bwMode="auto">
          <a:xfrm>
            <a:off x="155575" y="-1189038"/>
            <a:ext cx="1514475" cy="2476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ata:image/jpeg;base64,/9j/4AAQSkZJRgABAQAAAQABAAD/2wBDAAkGBwgHBgkIBwgKCgkLDRYPDQwMDRsUFRAWIB0iIiAdHx8kKDQsJCYxJx8fLT0tMTU3Ojo6Iys/RD84QzQ5Ojf/2wBDAQoKCg0MDRoPDxo3JR8lNzc3Nzc3Nzc3Nzc3Nzc3Nzc3Nzc3Nzc3Nzc3Nzc3Nzc3Nzc3Nzc3Nzc3Nzc3Nzc3Nzf/wAARCADVAIIDASIAAhEBAxEB/8QAHAAAAgMBAQEBAAAAAAAAAAAABQYABAcDAgEI/8QAQhAAAgECBAQEBAMGBAQGAwAAAQIDBBEABRIhBhMxQSJRYXEHFIGhIzKRFUKxwdHwFjNS4SQlU/EXNENVYoJykrL/xAAaAQADAQEBAQAAAAAAAAAAAAACAwQBBQAG/8QALBEAAgIBBAIBBAEDBQAAAAAAAQIAEQMEEiExEyJBBVFhcSMUUvAygaGxwf/aAAwDAQACEQMRAD8AxywklsiKSdztb+GLKiFZNBUyaRdgBex9x/HHWFJEDpEQAvWQAEk/6Qf6Y80paZORCgjdmOuToQPTvgwIgmVEu9QVBbTe/drn1t1wSjpTL45BJzSLizEA+g2sPPHGURUboIbsAfzfvFv5C+LSVlUX0z31N0C7BgOp9Mao+8W7MeVnZaSngVVcpq62fdjfqB5DHR6gKqQUqqxJtpQbevffHKmWLmSLJIYi+xVFuxHff+XliCWOFHkpKKYNa3MYEkjB8fEnIs88/wDU+T5e4jSSUKARaQRgEH9MDXgkapuKdiim17kC3qe22GrJYaPNozHVRztNGSwIbQpXbe179/ri5T5Nl+ZpmNPQwVJWlFnHOJBax7X6f0xvh3CxAXVeMlXB4il8xC7FflIzGDYtGdyemzHp+mO61OXUqnlU5mLbnnNcBh0HrbzwzScJ0PLy1FR5EmBMiiTdX0XIO1xv9ML/ABTTZfSVFPDRUVVA0ZYSSO10lAAtpt5Em/0wBxsosxiZcWVgguBp55cwkV3RIkjFtSpZVF/TF+n1inMgdBTE6QroNz59x9Tio1JWSQmUxsUc6r2upH0/hj7FM3hEFOUlPVtQ0n0IO1sLAlLAEUsktM087cyMqoAvI9wqjta/nipWvDrKIrDTta4tfF6qasmiWNSzRfuhiAB6k9DgdPC0Q0u0RbuFYE4ww0v5lU9cfMemt2x5x6OkxMTEx6ejC9MJQsck/LhVQdGkmw9Tbb++uPskolXRTKOUPC0gXf6YY+DuHTm9Wy1ag0lMNZQvvKxOy37Dre2NHtl9E0NGYqVedcQqsIsbdeg7fyxUmIkXOVk1CqdvcxuE01MqS1EaggWA1EkfTHCWcyhpFjKRdB0u/qfT0w/fEHhbLloWzSkjEDIRz1hFtYJtcjoCCe3W+GLK8kypsloZHy+nOqBSzGJe6jci3X1x7xm9tzxzKq7+zMXlEkhLujMg8S6mAtbra3THVczJjEVM7eLa0o1FduoONQ4oy/LVyOomp8uh1oni0qOt9iLdD1xYOUZbVUNxltIszqFjEcSqXuvQdww639DjRga+DAbXY691me8IztT5vLU1U5KCIqZWBsdxtg5w7W0lAc7qayYQtLNqppHB1Ns1tI6dbXJ6YJ8AUqNFmKSUdJLyJwjpVpcRgA3N+v5h0AOPQpaWDjbMIK+ClkplgjYR8kaQSFsQLWP6eeCVWAAi8jKzsxHwP+JUk4iyrn5PUfPxCSOMid9zZuVbpa1ieuAfEctPm1W01HU/OmR2KU0blVhBtexJ2vYfph8nyzLYxIn7NpXhY7aYlZl9UJ32++/0DQ8PUldxFUMqLyIEiCIsQA1MuofTY/qOvcmViNpi8eZAd6g8fqIrzS5WvyjoQj2caJACvudwO2OdY5F1dY55juqxgnT636nGv0C0EdbHRMsQqpUZlRVV9YHoRt7bHY2wG46yDLKQQVuXIsMhkCVECMyK6nfVY7A7e3nvhLYyOAZVhzhhZFXMim09yxcdSLW+nliuQT3vj9JVnDXD7RPAcpg1ANy5I6cC2x6N/LCFwJw7R0+UUud1UcEs9QzFFmUMipuLEW9Ce3a2AGKzQlR1SohauplJQjrtj4VtjeWkyStmqqQQU9QkB0yaFDCBj23G47G1+m2Mq47yamyfOeXQurU0qCSOxvp33Ht5Xx7Ji2C+5un1i5X2EUYtWxMSxxMJuVTZ/htCDHX62UTao/Ts239+WLvFlQMvzzIquaQJTRM7TMN/p0v36YpfCmKCKDMI9ety0ZZmv5NYYYc2/ZcfFGVRZnFFKJ4JY4VdNV3Lpawta/XfF1+s42z3NQBxNxlktTw9WUEEkzSzRFYwYj1uCPQdMNGUMI8moeWwZTTxnRa4HhHfr9MVOMcky2k4YzGqpsupUlSAlZUgW67jva4OCeSQg5VQkjWTTxki2/5R+mMQ2STPZFOwATL86yDNaKorsynpJIqbnM4csqqQWNv7+2NFNPHoikbSqrEo0OpuvhFh9Tby2GFDjXjXK6rKswyX5WuWVZtGs6dIKtv3uAbHDlMzQ5ctTKjRiCFWLBybLpBNvI2+m2NxNTGjFanGdgNcwLlNE8FZmMq3RKiaKVWFm0sRuN+m43xTSlWp48zLmFmQU0WtmO7+Fbkb9d+mGNaaaaYvVh50AupHnt032ttv5DfC/RwvT8d5o1GS+imjKqxBJJC3Hr136YaxAIqJS2Vt32lfjrK6+pyqCjp6aSSfm6kaK34iaT19Rttjh8L4KinmzbK8yhAa0cjwNbVaxsfS1x03FwfPDJmebQ5ZTp89SuaaaTlGJbHQ/UaST0/hv6YT63MK+XOJa/IaOdn1q10jMhbYbNbzt3wtx7bo/Cx8fiA4jFxFlNecxp85oWNVXUkTK0TXjMim+lgRbcX3HfqPLCbxJxdX59SU9JW0VPCY5l16Q+tCDYg6jve/T0xomSZ22ZotHVU1TR5kfxflKl2TmDu0TkXsN9jsN73GAXxQyanlhizeBBFWRVKLIoRkMilrBrX3tsL4W3IsSjF6kKwjvEwp6IQyhKgBG5cms3tbz8rWt18u2Afw+WLMOAcvFGwSdUaKfSbXs5ve/e1j64JVMZSCZXBkU3JiIDbgbkedja464x/gbN+I+Hp0ly6gqamhqrFodDaZCNrqR0YdLj2xrHaQRNwgZEZWh7O1zXhWfM6qnp4qqnrZuZKXDK0TC97Adtzv5eWELiPO5s7nhlniSMxppAVib73vvjcaHiRMzp5ZBSOIozypEZPxad7EgFSCADuPLv6YyX4i5TFQZjDVUtO9PBVoW5ZAsHB8WmwAsdjsMBkB2WOoWkZPLtYew+YoXxMfMTE1Tp1Nm+GM8SSV9OwUyMsch33AFx9tQwxZ7lc1dn2QVioWjoZWZ3uBpFwb++362xmOSTVeXVkdbDNy2QkbjZh3G+5Hv5eeHH/HmYVMZiy3JhJVabakYuB66QL/AHxXu9eZxuQ/BjVxfJGeFs1D2CmnYE9ANxi7lET/ALEoWSxPy0ZUHcEaRhArK/jGtyR8unyCWQSxct5libXta7EHbUbemOMHH2cZbHHTVOVQwiJBGFmEqs1tgSCev0xm7mM28dzjxLwDVscxzOXMIuWzyVBhVCG3JIAvsThyzh4GyOqi/E0GhYAgmxuv6WJ3wo5lxvmNfl0lJJSUdPzkeNnGsEA+QJ6++PEvFWY19I1DBl8Ms8sZTUiyHStitzufpgkK88ReQu1c9RvyeqNdktLNEY2R4gjBRY608J1W/MDY79iRipSPWf4prEDa700QV1Fv9JJbra3Tp9cBuHzn+QZcIIculMesuruhuxIF+9rbX6XxUk4lzDKs5rMy+ShjneMRtGysqgKBe29yTbv/ACwzcaFyfxguRcZ+IqOqzinSmVYqSeFyQ+kujgLYjSO+/bsfI3wP4Tyx8hr8xy6qYzl0gmDKpRQviHVjcEEjcXG+OEXHmZVSAQ0VNJddSJEJS423G52APvYHC7nGYZ62ZxZxT07RyRRrGYeSzIwHUWPbfptba2BJB9qjlUi0J7j7mlFWnjDJMzju8VMhSWZWUaxdtiL9Tft3vj18RK6ml4VqA8dqkTwKqtuVYyLsD0OwP9Bhbp/iZWiDVPkQSYbSBGdFcdgBpO+/n5YSOKOLK/PamITxRwQQOGjhj1WJHS5O7HC2ZaJlOLHkLAHoTZ6irekdzNYQuP8ANClbbW8QHRv498LPAkscnDVI0xKgllYhiBqDnr5dRuLWuMAv/E7N66Nomy2hqGcaSn4jMRY72B6DC5w9nOdcPzSLS0kjwtvJBLCzKduvTY43yqSCIk6NthF83YmmcMZVmtLxRn1a8gWOrkRo5C/+Z1N7Dr1t69sK/wAa3X5nLY+cZJbSO1wRYXUDr7HHluPa1YgkGQukg3ALNpHnsFB8+4PrbCRxDmWZ5rXmqzdpDMy+EOpGlewA8uuAyMNtCP02Nzk3vVj8wVfEx8xMI5nQml8L0Mmd5slLPqjiALSm2+geX6qPrfGqUVLBQxCnp4o0huDpXa/8yffGffDV3/a1WWe5+WsAp6AuOmNKRPysSLWtdr4rTqcWuYMfPsuGcjKlmvWdNGg6dVr2B87YtVdLS19M8dXFG6noji538vL6YQY1CfFSXmRH/wA4wR/L8PoOxxoo3C2s4A2t398eU33NIqZc/CCtxeuWNMWpAOaCdzy9zue/ljQ6eky+ghEVGvIUizooNpL+fn74oMipxujxkqTlpYuoH/U6XwYcKXKOFjkYW12sGHfBIADAcsRUDDMoabMGy5NUkrLqKaCdK9d/YWOLFXHTZlAqSUnNYEAk2Uge19yb7dOvXyW43qKfjuSOOJnUbqQAVI5d7D+/vhkRtFRpmqmWSQE3kUWceWrzvc/bDuxI2vGairwvQPlHGU0JmKa4WVJnJKsptpDL3Pnv+mHKqD0Ui81EVDuIjqZfJtPW1/63G2FhpyvHLCOFwzZbqdGF9SXI2Dbdr2uftbB2CvqqeJactGiHeJWW9/K43AP9+uAUfaNyuON32kWpy2rzAUUtYFqgtxAzaHYEbXFutrbDbuMVK+gpKhFpa2jpZo2XQr8sAj33+43wpV5cfEFJn0U8d0DFANN9HYD6H0w5NHHUauaAJbaibhw/Te5sD6ja/pjU9u4GX027TyR3Ebh/KY8q+IHJpnaGNqdyilCxjJFtJ9iCL/XGgiOr1A1PKuQfEjnxr3BtcffCVWyMnGtGJPEFoZAtiRYXIFu+GJa2SnlIvHITup1m7e52/XGYkq6ns+e9jOealeu00koWSYqV8L6phq9PcEb374zj4iTJNmdMyurkQWYq19wx/TFj4hxV2YcQtPDSyyLyIweVGzKCB7YUKiCenk5dTDJFJa+mRSpt7HE+bKSNpE6Wg0aowyhrv4nG+Jj7v5YmJp1aM1T4VVAOcV5C9aYHXbr4h/f8cabrDEgi59u/njM/hlGsOY1V7gvAACT2DDp/e+NGL7E76W6E4rxi1nFyuC/EyviaWej4tr54pJVeOQmNo30sPCOnl37Y4LxJnkYU/P1oVRsBM257fTp9MGIPB8UryIPFWNe5vsIzvjS7uSrILSAWO2+3vgFUm6hsQKuZ/wAB5lLXZ3NJWs08opWVWkUkkax0v2ue3Sxw/lBYrUbjsVbcegBwFWoDcdBF5Yb9mGxA767mxPp2wXqI5AAqWDKdge/e/rhyxT12IkzyseNGWWcMzELC0R3I5XW3boMGXcPGy1Ks7glgpJBsDvbz+uF57HjuRnRSbbSa72/C327D+PlvfB2YrMtjIoUkWYnUrW72G47j6YfjPE5+p4YGCqaLVxfHI0qrGaMgMLltNzta/v2wer5qCoBMs0pa11mXa9juB/e2FFzTRcXMsjyFxSXKq3QXPcjBIMrFQYVRARuNyf1/hjFFkkQM2RkVV/EWXrJD8Q6ZgwZ9aWLbC2g9R63w9vHN1jpYnh31KHCkE+QY3H0xn068nj+nC+LoxINiBpNt/bDtqdNMkRZUI/MWvp9CR/PAYud37jtW1DH+hBdSkVTxrlytIShopLE7stmOxwWnpmppOWFWSJrkSG50f09euAkolHG9K8qoHaifYWCtcnDT83ZeVIYmQ3/d07jz7XwWPs/uLzhSq/r/ANgwZrTUlQ9NV1KRP0KifQSPUGwP2xm/xIrIK7iLm00yyxrBGgKm9rA7dT098T4gxluIW5YBTkp+W9unb+mFh1ZbFgRfpcYkz5C3FTt/T9KuNQ4a7HU53xMfcTCKM6PEesoz85Pm8NRKFMIukhUEMVPl+lxjV8urqbMabnUsqzJbUdBuyj1Hb2OMS/GkXWI1aQmyoVPhHn1xbgpDSaXhkPzJ3JWQpY+p67ffDlcicl8addGafnL5BkkkvEFbThq1RZdDeJ3IsBa9r279hfFBPiHFJlrVCURWuR+V8m58RPa+w29drdMIVTNm2ZTwPFPNOtOxZWlqGI1DuoJuLemOdXFmVNUmteGQKwAd3jbxX6Fi3W/r6YB8pHIlelw43ITKYbh4zrJeIFzBoVTU2k0pvslrEajve5uDjSsurIK6k58VRHUKe9/EhPXUOo9fI4yBqRoaiGpdJDzXCNqFrAgFSPoevkRhgbgvPXl5lLFUxFgQToAK9eh1fr54xdUFHtN1WgPlpBxGPiCSjyoHOlp5HrowUTl3u5O2w7epwGk41E2XSSCkKZmps1KVZbbX1X7bDfz+uD8XB+bLw6tKPmHrJdTySyT3ddiFUG5t2O38sDs64JHD0eWZzXSvyPmljzAddMbN4TfyB2+owJ1jMaQR2L6Tg2A5jZgDhavGacVS1dbFpmMLX0D8pFgq+Inbvf2wz1S63Jk8KqbWVi1vMn/sMLHEXDtPAtDWwNIizvFHOVN1XVCj6jfoNTH6HtghL8Oc1CDSJgQfzKyC39+eDTWjGKYSbW/Rjlf+M0JcMkGWuZ46GCsklXSDpAe1umofl27n0wKHEUlCZEmo3E19oWbwOvnqPS2GOi4TrMvyODL1pZXmmlSWpqC120hwOX7absbH0wvcScJ5lFRUlPBlkzyRwBppgt9T6RZRbfYDc+ZHlhTa9mf14Eo030fTDHWo9j/nEHZPXvm/FUTVESwlYJECK1wOvS/UXJw6rIikwVcGgaQOaouQL7Ei5v6eWMtqaWoljjqYKeSzEuBp3sfbf91v0OBtU9fNpk/EETCylQdJw/DquOZP9Q+kqcgOPgVNkno2DbDniT/LlYAa/Ign73wgfE+EQigsjJfXsbemEp5Zl25xPs2OUkjvbW5a3S5vgsmfetVE6b6d4cgfdPOJj5iYROrc0SjpcwguyUn4jNcakUt9T39ugwRizTiSlJMEMLbWA+VjW2/a29vf0wRAIO4++AufZjmtJmjUlNFDpQBi0ibrfzJ/hjoZMCIBZny2n1OXK52gQtTcU8ZRxpCKSilI6WpVFhfvY4sVnFWf5pRVWV1OR05pqiNomsoubjZhvsb739BhZbPM0bTFGtMIUOosYtyf13xfznPGoAIhTiaqABZD0BIvv/TCPFiIuzKxqtUrgKASftPhzyoqspmoK6k0ypG9O9jsCtPoDW/+gb/vjReDeM/msphp66O9VRgwVMhG2pNr/UAH64wuszOonr5aqyCWZeXJHCpHUEeovbbBSizGvy6pnqKmOeGKdw0gkFnL22cx9xv09MQ5cZo7J9HhzK+3ykC5+hI+IoCxDLYKLk32HvjtVig4lyOropQvIqYmjcEflv39wbH3AxiS8TxRRLE7MIZPzyP4C7DYWXsP77Ys5pnlbSyRCjqFCNEHA8/Um+w6b2w3Bp8hTczD9SHVaxMeXxot/n4uWxUvJkuYZfnCxispRUUs0eq/+XSKqPbyOgEYeuDeKElyVaSuk11tA7Us7EWDMhsDv/qGk4xLOMxrKqtkzRTC0xhME7AaRJdSL797fU2wShjzjLObnk9HyqWd1cxbs3/xkH7rdel+hwvLiyc7Zbi1OHJXkNXx/vNwk4igDOFjZgik3G4PkPr2wNm4uqIyNOVy7f6iFt73xkU3G0lOAtDCTAqkSNNF4pW7WF7LYd8cYOOc4XLpalWpgFmWHRyQV0lSbkedwN8Zjwki2MVqMzK5XGARCpzKqyjNK+gSlcLUOaulhdr8uMpNqUb2sC7HHPhriDiLK46jJcly4OEbnLEw1aAQuq1yNQvufK+FbN+K8wzH5f5hqdJqYsYpIksVDAhl77G/TDJkMOcZnSf4ny+NWqaGp/DpYZAeYh/zARe4NitgOu+CCUeIRzFsfuaM95jLx3Vh/wDkdKq3B2oID9zc2wt1PD/FNTcTZVsf9FPEv3AGCNZ8S88StmaJKVAGICvT2Yeh36jDT8OeIazimqrYsxSlDQRK8fKhCXJJBv8ATFCqhNSLI+oRSQBxM4/wbxB/7XP9v64mNwkopA7DmSixO2k/0xMN8C/eQ/1+o/tED5YaeCUVFTbRFvGmm5ZtrH2GFzilp63NHngj0KVW7ININhuTe+DwJ5bPEQVtYqyXI9fLrhM4pkf9qMZAunlqb+e3YAYs1Y9bnJ0JJfbBj5nMZTTwqOULBncb+p/u2Pua1HMrZYlDSOXOq+wH6H77YrgqxVrFAG8CL4bnub9sWmgeKolGoi5IZwuotv8AlAvvjmXxO5SAggS1w6FhzOiqIytklUxFtg7X6geXa564YeOVRzSzQzCaNC51Ha3S/qO1r/fC9lrL+1aOBFPikF9Y3Qd9ug6YYOMaNIvk46i5SxIRf/VY2797YoQDxmR5C3nU/EVMumqZqmRpoLx2uFWO5ZL9N+gxczOqAgpxFTrIjqFYlTYjW1iB27++PFRPJCV5SCTUw1hW732F+9vT+WPWaSI0NMlZ+ETT2BKltN5H2t1BHXG9Co8ezA1xBU8LyBaYIdKBmiAbVfvv67X9iMMmb55lp4cbL0q2NTyYlSMqVUFStwb7W2O/pgXC3hYPdYlWxnVApIHYm/Xcep6YMZ9wo8eQPXl42j0I8QswJDaQNyOu48sCLAJEJ9ruoa+InVDlo+RC2qVmuxU3F/MdrY+tG0fDUxJU3rI72PmjYpnnwB4gEk/dBB1aSfK3Xyxbip55MhmUodTVyC3YnQ2JiZ0AAIIDWG4Un1OHz4TZ+2V5+uXzy8qlr2VASbhZL+E/X8v1HlhJdXiJhZF1hu25B98NHxAyJ8jzSkqqZdMFZTRVERXYK4VdY9w1j/8AYY8t9wnphUW86v8AtatB6/MSf/0cPHwbDvW5mIwS3Jj2HfxHGezySTTPLMSZHYsxPcncnGj/AATZVrs1DLcGGP6eI4LGfcQNQP4SJpvMlHWB799ziY6NMAxAKWv/AKlxMV2ftONX5iRmuYjLKSOpEbSFpCmlDbUAOvTffCZX17ZpUNVyEiwVFQtqVQBb6n+GHuto6CdFhlLTI5up0kD2O+/v/HFKoy3h+OnC1MdJTNF4rSuxL28l7n+OG6hHb5oSTR5caCq9vvEyjiapkHy8aMSbM5IY/QdScFM0y2WkrG1K4dhfmHYke/bDLlma5DRF1okhQmwCrTB+g9Re3tjt+1MvqtQdqVrr/lPcareQYdsIXCtVfMoyah91qDUU8pqUpa6CblB44pQ5ufzgHf8A79zgpxFmVPnJp/lUkhVAzbjSF1Eb2DbXttbrc/UucoyeaTnLTMqSm55chCqPUA2I9gLY8SZPw58wsFfVPpvqsZWN+w2He/T0wQxsqzy5sbsKizQxpAhFKfEW0hEGosT2H+2Lef5XJRVNJS1IHO5Csq6yb6ixsPO1zhuoqnIMuaaPLnpEVNjIm7bbEdCQe/fpj1PV8LZlOktY1JPVsRECZHIbfYKb7bk409Ql5Ynm5m0tOlxHLSOWUHVZrBjY3Pn3vffpbGk8URufh943Kw/LU4Ok6NBunn1wQHC3D0reLLUjdQFOsvf6HV9jjpnFbw2lCcqzespDEFWNqcyFjZfy3VbkdO9jthR4lS+1GYcGheYmRiV07MF1N17E/wAdsXnKQ5DLFEsiqtSniLAvujdPL2GH9q34ZrYywQEp4brBOVv5DFujHw2rouTTSUI1MH5cjSx6m6A+Mj1HXCCJV+ZizKVjsLF2/d6kY3DjXI2zzgKBVTVV0lLHPDp72jGpf/1v9QMd814e4KoIhV5tR0UCOwUTSSSaWJBtYhsWY+MOF4Y0ijzyhRI1CogZrADYDpggoHc1nJogT85FTsbG2NI+CvNFVm3KVmHJj1ADtqOGV0+GLOW/5OWJJJ5klv44NcLxcKrUzjhV6LmlBzVpmcnTfYnUel8Yq03cLM+7GRUIiOn/AOow9LdMTBHlSeYxMU7jOZ4Zmuc1RpsrZ41Am1hUv5kHf7YTlqHd9LSJIx36Ej+/rhp4j0jLhzLFRIBd9r7HvhQklQxMkCCGJrajqCg9fPc/pjNUx318RP09AcXXMO5ZlEWZZfUVA1xyISoAta1r3/2H64AKkzHwINLELzFJIaw9ht/frhq4SLjJJdEjMvOILG4KkqBfbYdbYsR5HStGRzHUj907k/bfHvDaAiadT4nZWEqcIVEwqvlJpY5Y3jLqH7AeQxM5qP8Amc8cJ1MDyiVvZLC2nbve+DOV5PFlcv7RjkqHZVZnkYgoosfJb/8AfClPVCtn50gu7XKRJcabkksSet79fLBklVozFC5Mhdep0FPJJFMlDaCCPSZWB3fewAP64oz1a0qpMQJZVN40vtGb7AevQny+2GDJqQScPZ60MbEtCquykkgL4/5bYT6k01OnMWRpJWGzM/iv12Hb364U7ECWYV3GbLxRnTpwVHmdIdDVixKWQ2ZA43399vvjGq+Tko0q6jzfAH1AXHntjUeEaePibgFctq5GQxMYddheNgdS3HlYge18I3FHCOc5G73opJ4SbmqiGuNvXSB4frhT2RKMagNCXCnA+XZ9wrUZpNU1Qq0MmlI2XSAq3FwQSb+4thMnpqidfBTzgAatGglb+m3pj3Q5rmmVz8+grHppBZfwm/OfW2zfXGgZF8Vq5CkWbU3zQGzzwty5L+ZF9J+3vgOI8ll57is9XWNwNLQzCTTT10LQqwN01LJcAntsDbthUdiz6pGYk9SDjY/iXndDnvBVNU5fVc6I1qKSfzRtpbwkHod8ZBIFtcG/oR0HrgW4hI3EY+F+Ba/iegkraKqpoY0lMRExa9wAb7D1xonw74QreFK6snraullWeERrymOxDA73HTGYZDxfm/D1E9Ll0kCxu/MYSQhje1upxpXw14kzPiQZj+0zFJyQmjlxhSL6r9OvQYYgEVmOQKa6j58zCNjKLj/4f74mOQp1IuVe58l/2xMUTn7z9pmXGccjZQqB7BZl8bdhY7epwkLDJUyIBGEiU2uqgGw6knz9/pjSJv8Ai6KWjqE5tO/5kJ6b9r+WA1ZklQRopEWaJNxGTpNh9hjdRjZmsSTRaxMeMY/md+GlZMomRC+jU3Q2uNI3H++FV5FQhnnKv+6kLG0QPd27nBqPIs5hgcigeYy/n0S2jHp4WAvb0x5Xg3OMwkEX4NGxFtU0y+L6Le+36ffCmLEAV1K8S41dmLcGUMomleaVoFk+WEDpqtbXq8PXra1xbHGR4aMSxtqVDuxY3Zl7AE3sMNVTwjmFLlEVHlsiVFTzNUrvLosANlXrtc7+w9MDJuEuJaiOJJo6SQix2qV8RtsenTGEEcRqkM1gjbKeW8UZnldHLCogWmcHwsup2uLHqb4Cx/Llufy5FhUXLO2okjpbyF/LGvcGZPLlWRLS5hToJnmd2fUGG9rC9uwHT+eEtvh/xAk8rw/LCJHPLR51bqepB2G2+BZWoRqOhJAnHIOJMyyTKMyMci08shheGMqCALlSCDfrcHz2x7PxC4oiQXr6fSe4hSwt12tucFMl4BzRq8jNo4TSyK0csiTBmAINiB3IIBtitV/DPNopl5MkVZEPyukuhgo6XB7/AFPr54E7hDDLDFDlVLxbwXV5vXQRQ5mvOIq4IhE3gUEBgoAPr3seuMtTVSRJKsaM828dzcr62w6pwrxdDTTUVLR1sNHLe8QrFCtcH81mH9+2OdH8M+IGdbxQxMR4nlqAAB5eEkn6Ywi/iGGFVFNJpJKeSjZiItSs6qbjXvv9zirMEprDmcw+SXH3ONSr/hnPS8MNR5bMlTmM06tPI7ctAgDbLftc9TufTCtJ8LeJb6hFSW9akf0xhUw1Zb7jP8JJspTh2oGYy5esvzbEfMcvVbQvTVvbrh0hnyp3ZMtmojIdytO8d2Hsv88Y8/ww4lABaOjsen/ELhm+HnBuccPZ+a3MIoBC1PJHeOZWNza22GISOKisyIwJ3R/5TdnIHsf64mLPMtsI3t7YmKJzdoiLDfUN7gm1j0OCHy7izW0oTYoBYX9fPFOBFYDxAP5EbEYN5crsCrai431np9fT1xWxqcTCm81KYp6+nzCmMMv/AAoY89CB4x07DqNj9Nu+BzU2aP8AMK/ENFEAHZFFUlm3FtXSwG4vbbbphvVKmBtIWIsV6l9WkHva24GBNTwxQVkjTmWdJWJZ4o5BZrvruNrixxI/M7GEBRTQa02ZtBMv7Rp1IRkFQ1cpZLujLqJFwdOoX6+IHHz5fO5VXTn1JJrGwjqFGra/ha21yD2PS/bBJOEcqsoDSCRCjMrPfVpuOg6dTcA/ffFmo4YyWodiVYya2k0xsRZiSdja97m4OFkGVKU/wQWkGeusjLnlK2kEuOcqiw2J1AHSfzA+VvQ4vT02ey1lP8rmtLGny8KOnOVvxNQJIABuCCLeYI9L2ocjo6fLZ8uBnENR4SWIJC2A03t0AUbHyxzo+FsvpqyOpVqiWZHWRHebUWcX33Htf/8AFfLGEGMVkg803EcwZabiCiawI0CpSRlY3Vbtb/UwvsOijFhkz1Sx/blIqlQ4D1isSoG5G3h3P5twbg7ad7B4OycBVEdTEURQCs1iNIUKRt1GgH3+lvLcG5PodIxOqO4cJzFI1AEAi4JFgenT0wNGN8iV3O9Ec6/acTGvoqimLIvy4qg0lhE17nSNRuyPsBcLfYHHGqXN5pp2y7iCAQtK9g9QrlAbhACPykEjb26HFmk4aoKaoimiNQZImLJqdSfzagL2ubN4ut/psKx4OyxYFhMtYCEVATKFYBd13C9QSSPU73sLeoz3kSeIHzuEjXmlHVgmJiGq1U2UqX7HZlDDvsb364+ZQc7+chlnzaGrjjDGaGOqEmu7PY7A2ABQe4NrdD5bgrJua2uKZS62UiTpbfY/b226bYt5ZklHkszTUhlduXyzzSDZfDt27KuNAMBsq1xCQnlClpERSOyMWuCBYk2Hrj4sqvcoQsnke+PJkjlJaMlT3Xofp1vinUi9irMrDYA7fr3w4LIcj1zLHMmGxgcn0GJijz6kbXm28oziYLZE+c/2wZTURFryAgbWKdfvgjDTlRoDKCbkNoFxYYmJhzSDCBCOWRzwKIpZlmD+MEx2IuenXfFmejjabx73N9tiD74mJidv9U6uIWkryQgTGDUSqMLXGOiUdyZDISQLbjExMengPadgkkRKrJdTsQy372xzKlZCosLC4NumJiYyNE9pHJMulpdl6bfXzxIYblrsda9+36YmJjJgn1Yzo1FtwSLjH2EvKNOrSQLhgN8TExkP5n2aJkQjWCGG4K44PAxJjDqLb309bj3xMTGjqA0rPFIXAEigEkfk6dem+IthEk04MjnbY6e+JiYYJLfsZUkr6lZGAfYEgXv/AFxMTExsGzP/2Q=="/>
          <p:cNvSpPr>
            <a:spLocks noChangeAspect="1" noChangeArrowheads="1"/>
          </p:cNvSpPr>
          <p:nvPr/>
        </p:nvSpPr>
        <p:spPr bwMode="auto">
          <a:xfrm>
            <a:off x="155575" y="-1189038"/>
            <a:ext cx="1514475" cy="2476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descr="http://t2.gstatic.com/images?q=tbn:ANd9GcTXhf2cu8ACKyaT6DJOz_8kBa80cIVdF-utyXG-LrRa_jZp2gI&amp;t=1&amp;usg=__JgV8Abn9Oxy4bBSK6NndlDoaVP0="/>
          <p:cNvPicPr>
            <a:picLocks noChangeAspect="1" noChangeArrowheads="1"/>
          </p:cNvPicPr>
          <p:nvPr/>
        </p:nvPicPr>
        <p:blipFill>
          <a:blip r:embed="rId3" cstate="print"/>
          <a:srcRect/>
          <a:stretch>
            <a:fillRect/>
          </a:stretch>
        </p:blipFill>
        <p:spPr bwMode="auto">
          <a:xfrm>
            <a:off x="381000" y="4114800"/>
            <a:ext cx="1590675" cy="2601105"/>
          </a:xfrm>
          <a:prstGeom prst="rect">
            <a:avLst/>
          </a:prstGeom>
          <a:noFill/>
        </p:spPr>
      </p:pic>
      <p:pic>
        <p:nvPicPr>
          <p:cNvPr id="10250" name="Picture 10" descr="http://t3.gstatic.com/images?q=tbn:ANd9GcRAzsFUAgxxykzwJhpi90Rk82CEKJXjhTH9ZnkWyZer10hUx-Y&amp;t=1&amp;usg=__yLsFJxvhfd-G99UImfcixlKcURg="/>
          <p:cNvPicPr>
            <a:picLocks noChangeAspect="1" noChangeArrowheads="1"/>
          </p:cNvPicPr>
          <p:nvPr/>
        </p:nvPicPr>
        <p:blipFill>
          <a:blip r:embed="rId4" cstate="print"/>
          <a:srcRect/>
          <a:stretch>
            <a:fillRect/>
          </a:stretch>
        </p:blipFill>
        <p:spPr bwMode="auto">
          <a:xfrm>
            <a:off x="2209801" y="4126879"/>
            <a:ext cx="1600200" cy="2512046"/>
          </a:xfrm>
          <a:prstGeom prst="rect">
            <a:avLst/>
          </a:prstGeom>
          <a:noFill/>
        </p:spPr>
      </p:pic>
      <p:pic>
        <p:nvPicPr>
          <p:cNvPr id="10252" name="Picture 12" descr="http://t0.gstatic.com/images?q=tbn:ANd9GcRCyL1H3Mem-_Zhq_V9fk1zE9MfIhqadUfMKi-SN4nEIbodXUE&amp;t=1&amp;usg=__iKZVcHRVtzqRiD_b1COBZfUIjZA="/>
          <p:cNvPicPr>
            <a:picLocks noChangeAspect="1" noChangeArrowheads="1"/>
          </p:cNvPicPr>
          <p:nvPr/>
        </p:nvPicPr>
        <p:blipFill>
          <a:blip r:embed="rId5" cstate="print"/>
          <a:srcRect/>
          <a:stretch>
            <a:fillRect/>
          </a:stretch>
        </p:blipFill>
        <p:spPr bwMode="auto">
          <a:xfrm>
            <a:off x="4114800" y="4114800"/>
            <a:ext cx="1683302" cy="2552700"/>
          </a:xfrm>
          <a:prstGeom prst="rect">
            <a:avLst/>
          </a:prstGeom>
          <a:noFill/>
        </p:spPr>
      </p:pic>
    </p:spTree>
    <p:extLst>
      <p:ext uri="{BB962C8B-B14F-4D97-AF65-F5344CB8AC3E}">
        <p14:creationId xmlns:p14="http://schemas.microsoft.com/office/powerpoint/2010/main" val="262832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6781800" cy="1938992"/>
          </a:xfrm>
          <a:prstGeom prst="rect">
            <a:avLst/>
          </a:prstGeom>
          <a:ln>
            <a:solidFill>
              <a:srgbClr val="CCCCFF"/>
            </a:solidFill>
          </a:ln>
        </p:spPr>
        <p:txBody>
          <a:bodyPr wrap="square">
            <a:spAutoFit/>
          </a:bodyPr>
          <a:lstStyle/>
          <a:p>
            <a:r>
              <a:rPr lang="en-AU" sz="2000" dirty="0" smtClean="0"/>
              <a:t>I read a series </a:t>
            </a:r>
            <a:r>
              <a:rPr lang="en-AU" sz="2000" dirty="0"/>
              <a:t>or trilogy called Tripods </a:t>
            </a:r>
            <a:r>
              <a:rPr lang="en-AU" sz="2000" dirty="0" smtClean="0"/>
              <a:t>when I  </a:t>
            </a:r>
            <a:r>
              <a:rPr lang="en-AU" sz="2000" dirty="0"/>
              <a:t>was about 13. </a:t>
            </a:r>
            <a:endParaRPr lang="en-AU" sz="2000" dirty="0" smtClean="0"/>
          </a:p>
          <a:p>
            <a:r>
              <a:rPr lang="en-AU" sz="2000" dirty="0" smtClean="0"/>
              <a:t>I enjoy </a:t>
            </a:r>
            <a:r>
              <a:rPr lang="en-AU" sz="2000" dirty="0"/>
              <a:t>science fiction and fantasy adventure. </a:t>
            </a:r>
          </a:p>
          <a:p>
            <a:r>
              <a:rPr lang="en-AU" sz="2000" dirty="0"/>
              <a:t>Harry Harrison </a:t>
            </a:r>
            <a:r>
              <a:rPr lang="en-AU" sz="2000" dirty="0" smtClean="0"/>
              <a:t>is one of my favourites, he’s clever, </a:t>
            </a:r>
            <a:r>
              <a:rPr lang="en-AU" sz="2000" dirty="0"/>
              <a:t>funny </a:t>
            </a:r>
            <a:r>
              <a:rPr lang="en-AU" sz="2000" dirty="0" err="1"/>
              <a:t>sci</a:t>
            </a:r>
            <a:r>
              <a:rPr lang="en-AU" sz="2000" dirty="0"/>
              <a:t> fi author. </a:t>
            </a:r>
            <a:r>
              <a:rPr lang="en-AU" sz="2000" dirty="0" smtClean="0"/>
              <a:t>I think the title ‘Stainless Steel Rat’ is a great one.  </a:t>
            </a:r>
            <a:endParaRPr lang="en-AU" sz="2000" dirty="0"/>
          </a:p>
          <a:p>
            <a:r>
              <a:rPr lang="en-AU" sz="2000" dirty="0"/>
              <a:t>Death World </a:t>
            </a:r>
            <a:r>
              <a:rPr lang="en-AU" sz="2000" dirty="0" smtClean="0"/>
              <a:t>trilogy is another favourite of mine.  </a:t>
            </a:r>
          </a:p>
          <a:p>
            <a:r>
              <a:rPr lang="en-US" sz="2000" dirty="0" smtClean="0"/>
              <a:t>Dave </a:t>
            </a:r>
            <a:r>
              <a:rPr lang="en-US" sz="2000" dirty="0" err="1" smtClean="0"/>
              <a:t>Rudkin</a:t>
            </a:r>
            <a:endParaRPr lang="en-AU" sz="2000" dirty="0"/>
          </a:p>
        </p:txBody>
      </p:sp>
      <p:pic>
        <p:nvPicPr>
          <p:cNvPr id="1026" name="Picture 2" descr="http://blogs.coventrytelegraph.net/thegeekfiles/TheTripod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67000"/>
            <a:ext cx="23241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S1vEyn_AGZ9qSeh9ZwM-mJR5Qj6du7XQUn6Lrbbt0x9PrEb6M&amp;t=1&amp;usg=__NJYuivsOHmlzLuQSb5GA0iQGXD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667000"/>
            <a:ext cx="15240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Q9pdWZViAmgQw6Y0XcFLHHf8mzBHL4aqy8XLBI0MfPw3opeLo&amp;t=1&amp;usg=__195APwtelmJeLugR_YJUqLTmvC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921458"/>
            <a:ext cx="16097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4.bp.blogspot.com/_ItjlOWxrSlM/RyTRITqMFYI/AAAAAAAAA4E/MGUtcN0r7h4/s320/DeathworldTrilog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558494"/>
            <a:ext cx="2295525" cy="338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54711"/>
            <a:ext cx="6096000" cy="6463308"/>
          </a:xfrm>
          <a:prstGeom prst="rect">
            <a:avLst/>
          </a:prstGeom>
          <a:ln>
            <a:solidFill>
              <a:srgbClr val="CCCCFF"/>
            </a:solidFill>
          </a:ln>
        </p:spPr>
        <p:txBody>
          <a:bodyPr wrap="square">
            <a:spAutoFit/>
          </a:bodyPr>
          <a:lstStyle/>
          <a:p>
            <a:r>
              <a:rPr lang="en-AU" dirty="0" smtClean="0"/>
              <a:t>Okay </a:t>
            </a:r>
            <a:r>
              <a:rPr lang="en-AU" dirty="0"/>
              <a:t>- thinking back to my childhood/teenage years...</a:t>
            </a:r>
          </a:p>
          <a:p>
            <a:r>
              <a:rPr lang="en-AU" dirty="0"/>
              <a:t> </a:t>
            </a:r>
          </a:p>
          <a:p>
            <a:r>
              <a:rPr lang="en-AU" dirty="0"/>
              <a:t>I really got switched onto reading through (very sadly) The Babysitter's Club selection of novels and the massive series that it became. I had a friend and we always bought one new each and then swapped them over after we have devoured the literally world within. (Well, the literary world of girls babysitting and dealing with runaway kittens and cute boys next door)</a:t>
            </a:r>
          </a:p>
          <a:p>
            <a:r>
              <a:rPr lang="en-AU" dirty="0"/>
              <a:t> </a:t>
            </a:r>
          </a:p>
          <a:p>
            <a:r>
              <a:rPr lang="en-AU" dirty="0"/>
              <a:t>I also really got hooked through Archie comics, which infuriated my dad as he said they were American in their spelling, as I always fought with the 'At least I'm reading' comment. </a:t>
            </a:r>
            <a:r>
              <a:rPr lang="en-AU" dirty="0" err="1"/>
              <a:t>Haha</a:t>
            </a:r>
            <a:r>
              <a:rPr lang="en-AU" dirty="0"/>
              <a:t> - oh, the money wasted there!</a:t>
            </a:r>
          </a:p>
          <a:p>
            <a:r>
              <a:rPr lang="en-AU" dirty="0"/>
              <a:t> </a:t>
            </a:r>
          </a:p>
          <a:p>
            <a:r>
              <a:rPr lang="en-AU" dirty="0"/>
              <a:t>Lately my literature preferences are all about escapism and reading for pleasure when I have the chance. Constantly reading Drama texts and or plays during the term means that I thoroughly enjoy reading 'chic literature' style novels where said woman departs cheating boyfriend for a holiday abroad and ends up meeting man of her dreams - </a:t>
            </a:r>
            <a:r>
              <a:rPr lang="en-AU" dirty="0" err="1"/>
              <a:t>etc</a:t>
            </a:r>
            <a:r>
              <a:rPr lang="en-AU" dirty="0"/>
              <a:t>!</a:t>
            </a:r>
          </a:p>
          <a:p>
            <a:r>
              <a:rPr lang="en-AU" dirty="0"/>
              <a:t> </a:t>
            </a:r>
          </a:p>
          <a:p>
            <a:endParaRPr lang="en-AU" dirty="0"/>
          </a:p>
          <a:p>
            <a:r>
              <a:rPr lang="en-AU" dirty="0"/>
              <a:t>Tara  </a:t>
            </a:r>
            <a:r>
              <a:rPr lang="en-AU" dirty="0" smtClean="0"/>
              <a:t>Mackie </a:t>
            </a:r>
            <a:endParaRPr lang="en-AU"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8152"/>
            <a:ext cx="1883664" cy="2877312"/>
          </a:xfrm>
          <a:prstGeom prst="rect">
            <a:avLst/>
          </a:prstGeom>
          <a:ln>
            <a:solidFill>
              <a:srgbClr val="CCCCFF"/>
            </a:solidFill>
          </a:ln>
        </p:spPr>
      </p:pic>
    </p:spTree>
    <p:extLst>
      <p:ext uri="{BB962C8B-B14F-4D97-AF65-F5344CB8AC3E}">
        <p14:creationId xmlns:p14="http://schemas.microsoft.com/office/powerpoint/2010/main" val="188719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59340"/>
            <a:ext cx="4572000" cy="3477875"/>
          </a:xfrm>
          <a:prstGeom prst="rect">
            <a:avLst/>
          </a:prstGeom>
          <a:ln>
            <a:solidFill>
              <a:srgbClr val="0099CC"/>
            </a:solidFill>
          </a:ln>
        </p:spPr>
        <p:txBody>
          <a:bodyPr>
            <a:spAutoFit/>
          </a:bodyPr>
          <a:lstStyle/>
          <a:p>
            <a:r>
              <a:rPr lang="en-AU" sz="2000" dirty="0" smtClean="0"/>
              <a:t>When </a:t>
            </a:r>
            <a:r>
              <a:rPr lang="en-AU" sz="2000" dirty="0"/>
              <a:t>I was 5 I read ‘The Adventures of Digit Dick on the Great Barrier Reef’ and this actually lead to me doing Marine Biology and Chemistry at </a:t>
            </a:r>
            <a:r>
              <a:rPr lang="en-AU" sz="2000" dirty="0" err="1"/>
              <a:t>Uni</a:t>
            </a:r>
            <a:r>
              <a:rPr lang="en-AU" sz="2000" dirty="0"/>
              <a:t> plus </a:t>
            </a:r>
            <a:r>
              <a:rPr lang="en-AU" sz="2000" dirty="0" smtClean="0"/>
              <a:t>piqued </a:t>
            </a:r>
            <a:r>
              <a:rPr lang="en-AU" sz="2000" dirty="0"/>
              <a:t>my future conscience re Environmental awareness.</a:t>
            </a:r>
          </a:p>
          <a:p>
            <a:r>
              <a:rPr lang="en-AU" sz="2000" dirty="0"/>
              <a:t>When I was 10 I was reading the adventure books/series by </a:t>
            </a:r>
            <a:r>
              <a:rPr lang="en-AU" sz="2000" dirty="0" smtClean="0"/>
              <a:t>Willard </a:t>
            </a:r>
            <a:r>
              <a:rPr lang="en-AU" sz="2000" dirty="0"/>
              <a:t>Price…..awesome. </a:t>
            </a:r>
          </a:p>
          <a:p>
            <a:r>
              <a:rPr lang="en-AU" sz="2000" dirty="0"/>
              <a:t> </a:t>
            </a:r>
          </a:p>
          <a:p>
            <a:r>
              <a:rPr lang="en-AU" sz="2000" b="1" i="1" dirty="0"/>
              <a:t>Brad </a:t>
            </a:r>
            <a:r>
              <a:rPr lang="en-AU" sz="2000" b="1" i="1" dirty="0" smtClean="0"/>
              <a:t>Bowen</a:t>
            </a:r>
            <a:endParaRPr lang="en-AU" sz="2000" dirty="0"/>
          </a:p>
          <a:p>
            <a:r>
              <a:rPr lang="en-AU" sz="2000" i="1" dirty="0"/>
              <a:t>Head of </a:t>
            </a:r>
            <a:r>
              <a:rPr lang="en-AU" sz="2000" i="1" dirty="0" smtClean="0"/>
              <a:t>Secondary</a:t>
            </a:r>
            <a:endParaRPr lang="en-AU" sz="2000" dirty="0"/>
          </a:p>
        </p:txBody>
      </p:sp>
      <p:pic>
        <p:nvPicPr>
          <p:cNvPr id="1030" name="Picture 6" descr="http://t3.gstatic.com/images?q=tbn:ANd9GcSfxgFdJHLmQtzS-QrIGhgU65OTSbIV5tsSLWddVK_KhYSrSRA&amp;t=1&amp;usg=__dUkYHPr4kb4KbA3iJlsjC9DYH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30" y="3636585"/>
            <a:ext cx="16764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1.gstatic.com/images?q=tbn:ANd9GcTF3TEFWOgxnrr-iHnSxLWzxgGmrpc1K5BXeKUVfOL8m-aUlLo&amp;t=1&amp;usg=__Myfp33YTAashbP2ZaxwV4zpH1K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713664"/>
            <a:ext cx="1676400"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data:image/jpg;base64,/9j/4AAQSkZJRgABAQAAAQABAAD/2wBDAAkGBwgHBgkIBwgKCgkLDRYPDQwMDRsUFRAWIB0iIiAdHx8kKDQsJCYxJx8fLT0tMTU3Ojo6Iys/RD84QzQ5Ojf/2wBDAQoKCg0MDRoPDxo3JR8lNzc3Nzc3Nzc3Nzc3Nzc3Nzc3Nzc3Nzc3Nzc3Nzc3Nzc3Nzc3Nzc3Nzc3Nzc3Nzc3Nzf/wAARCADTAIQDASIAAhEBAxEB/8QAGwAAAgMBAQEAAAAAAAAAAAAABAUAAwYHAQL/xABMEAACAQIEAgYGBQcJBgcAAAABAgMEEQAFEiExQQYTIlFhcRQygZGh0QcjQrHBFTNSU5Ph8BYkJSY0NXOSszZDRGJy8VRkgpSjssL/xAAbAQACAwEBAQAAAAAAAAAAAAADBAECBQAGB//EADERAAICAQMDAgMHBAMAAAAAAAECAAMRBBIhEzFBBZEiMnEUFVFSgbHBQmGh0SMz4f/aAAwDAQACEQMRAD8A2FAJJaeIEtq0jffuwZJTSotzfbxOBspzzJ4qmKgmnkjqxCshRoXsAQD6wFri4v3XxiM1r/pByvNa+rpS1blLVDuEmiuI0LH1Q1nAA5jbHkE9K35Nj7SZqvqsHgSzpXVyT5l1CSsEgWxAJHaO55+Xuwk1v+m/+c/PG1TJ6aip1q6qI1EM0yoHjIsoa9mJ4W4e8Y9rshy+oW9NMI3bZFl21HuHI+/H0PR6nS6OtNLuGQPeecv0917NbiYjW5Ozv/mOPQ0h2Dvfl2j88Oh0arS7IIiSpI4Yqpctkp83pEqh1cXXJrZuAGoXvjVNiEHBiQrYEZEa9PKOmy+poqSkj6po6VTIUJBdjzO/hh3D0bpquLIaN06smlNTVyoSGcbbE+JP8WxV0xoMtzOpqcyjzunMmgKlOFvfla9/ww1XPKCPpP1XpCehmiWnWdfVVgb2vyx51rbDUqrndkmbC1rvLEcYxBMpnyfpBV1eURZVHBDHEzQzxsRJsQL34jiDx88WZdkNG/Qs9ZCjVz08jiXfWbEkEHysMBUq0PRWmrZaevjrq+oQxwiEbIvex38PdhtR1scebZVTwuJKWLLzFM43UEgcT5r8cCd3BAQnH8wi1pjJA/8AJkellJBl2S5HHDEEqpIOtmkBOpiQOJ588ZQySfpv/mOOg9LaB87zdfQ/7PBCkcZsQCdzYX48hhFH0WnnLiJkYp6wVr6eW/x92Nb07UIKcu3PMR1lLFwEXxM8GkIIEj3/AOo/PH1FBVTGyGVvJjhvOtFltBPWTFWECB5BuTYm2y7at+47eGM//Lz0ipjgoevp4WOkzpSqugd9vrGPsYHBX9SpXleYJdDYTyIxbLa9E1Ms9vEtioUNa26iU+TNhtmeadIKDJqSXIsxoM9SUm/WQESx77dln1HifWAsANhgPI+kfTWmzOnfNMvgq6aeRY/RYxFG1yfsWIu1rgXNt+GAffFYO3jML92ORuHaaHoXFOmX1KuzAipPrE39RMTG7yylgWKRupjBeTURbgbAfhiYQt9QqLkwi6QgYzFmSRRVNLCtZFHNGiA6ZVDAd/HCD6NaOCq6JiZ1s1XPM5dOyVBcgAHiLWw5y+X0bo7U1R/3VI8g9iE4UdAI6eHollPWIjTPTCQsw3a5LfC/HjjwuqYroO/O6bVilrTiDQ5XT64a2R6s1PpsMLlqiQK31mgkpe1xxHcbY0c8MAkMMgJDAX1Lde0bAE+PAXwBPEiUzre6DNIBYm9g06Nv/mOGM8QkkzOJWb6+kUbtfSwD2t3WNj7MPa6kay+kA4ymYvU71qfrAqmmaKaGF3Zgsl4ix3syspU+R0WPHtW5YqFG4mqDPI8pTS8TSWOnVcAeIuOdzvhnWlZKairbNvocIDwBAf2+oMETU4WuXtFhIFFjaw0tfbCel9UvrdXZj8rD27S7BWG0jzEjmcOqGOFtIuWdN+754rmmlA7VHTuSQA2kjRf7Vt78ttvPlh21OrVZTYjTb3C//wCsCHL6SIIksASqYsVZQdLHUTxBte3fg+l9R1buAbcHbnnzDE6fHKRVHPKwkilSHtRSFHWPSyMFJFrbcu6+F1VVVSKTU1LiCBdWpjpC3a3aa/PYC/s440VXQFYyUUkqeX8dxx80NKtLWZm8najkpEvGwuOyX5eN/hidJ6hbrCK2c+f9xgmmnLqo8TJ1riOJh1jxT6S0bq5V1NjYhhuD/HPBGTR/1iyRxIy9qRSg2Dgwtx8rfHD7JjHR52BNMqMKR2IJHDUlz5bH+BhPC8FL0kyYzFQxM0oYjYL1TA78tyPfg+lyvTYEnJMLfcjiwYHAEBmgilqKcyxq5GsDUAdipuN/IY9geZp6mOnoyKenCdbOrqFUvfSNPE3scWSwWraW6gyaXsSdwCN/w92LIOspY8wDEGOqaJ2J20CMH2WN7+/Cwsr7OT2OPrmOYbOUA7j2g0M/80rY0k3gqpdOo3C6o42917n249hyWqiy3KM9rs3ec3grEpo6REVWsGALbk8bbccVUCpJT1DF1lSpqHksN7rpVB7wpw3yzNeqq8tyetMLZfLGadDLpXqAkZKm/O9gLnhbxxp6G6lNTttGTx+0ztbXa2n3VHC5P7x90UzWOry+WWST6wztqG/ZNht7rYmCsuySKlNStPIEiabUqheA0KPwxMPudG7Ft/eYo6yjBETZzMab6N82mBsfyeyjzIt+OEdLUSUuWZatIAWgWnj0jlG1g58gB8cXdPaiVPo+p6eF4wlTPBBKhHalU72TxuoPkD32xSpRCI1dbjshbi+MPUr0aUVlz3M3dHWLmc5x2jeWovl9Q5I7FdSNfzkQfeMM8tqVkmr5WPZipkZj4WkP4YzBkIpJItMpHXxStIXGgANYKy8922P6RHdY3U9U0FDWQFNXpDJeQsdQVTfT3eXmb34YtXbWjVOx+VSJ1mjZt4UeZoKZ+vpaClJ3KKh359S4wfT1iSxQyyesIw3kSBfGWy2rjbMDIjKzRgh7NexJsARyPHBk03o880DGyq7Wt+iTcfA4ztV6c32JLMdyf8wIrU3tWPAEewShqgvewYvYnwsPwx4oqJAJ5ZkZVdisfV2OxK2uDbx54UR1SUuWxzPdEiUNIxGyDTck24C+KqLPKXMHVMuqHkbUF0qj6Wvc27QtbxGG7dIKNRh6yRtAB/A4iiqHTIPmaksrTtDa/YDX5cbfhgKpp0apqECKWal5+bW/HCiTPVSomlhhZmjsrdZ2AQNV7Dc8SN7WNtu/AP8AK4CSqllGq8CiIKlgu1ySdW47Q7sJ+men206lbG4GDnmS4LDAmiNNFLmtN1iK6mmlYIwvxMe++Fk9DRrmeRy1kUTuwliQOA1yYS1rf+i9/DAdD0lneuhWWniPV0ttbOEDNdbgcf0QRe3HwuW6GWtp6R2pFjmp5RImiVJCuxB424qx4G3nhv4tNVSX/pJz9DKEsdwPmJKynA6QZUjShRLSzMkJB3YaNx5Ake048p1mq8xzKlkpohT0ckcZcyEs+tNQJW1tPEceXDDCvlpJekeVsYyk9Gr6hIO0iMu+wJvey7+Hu8yxxL0hz8IUZBJRmM+qHHVuD2uZuT7sArUWJ8Y5CE/rnj/EOuqdTwfMR0McMeSTdTBBDJQy1NO+hACwjN0LWtchGXc74vyDo7W5g2T55nDZVNQmAzilEDE/WxDTfVddrjBOT0qsOkdLILSPmVTdYwz6A8UVrkD34ZZXmFFDkmU5TJUwekx08dNqSRWRpFRV0ixvcm9gQL2w91Qpd1GXwMfqJ3WZkWvPEfUsquJCnqh7C3kMTFOXxMkcikfbP3DEwpW7soJ7yrKuTiYjp3b+SvRyFdnmzCnINtxZWJ+/BVFSRVPRzPxHDG1VJFMYpAg1A9ULAG1xuMSuo6LPchyx5cwalnoD1kLKoZQ9gLsvOwB2244W0GcJk9S3UytICxYkgC9z4Y9ZToHZwW7AYi76xUrKjuTmWUAfNC9LRlWmlRCY2NtOmWJyD3EAH27YqqMuz+RT6Hlq0rMLGprplVUHgqkk9/D78X1PS2SaV2gOksdTaV9Y95wuqs6qKkaXkaxwSn0CrC9Q5xIs9atydgxmV01PBkdOtLTTNPM0hlqaltjNIeJtyHID54b1WZ5ZWxoayhSWZFIDEkXuADexGoWHA3xnNQLXsT34inc3uB5Y3/s1JQKRwJi9e0MWB5M0NBmc8krKkjIpuWCm1wOQxfPnVWpKmeZqbmTvp/dhDRVHVTqVVyTtsMGxUuYqpNVKo1curGy8hxHLHk/XS63gqcDE3PSwrVneOYXLKJJTM+kRsoBYeHHCinWEUtdEpWRz2UA532+4fDBmaQxUkUKpuWW9u7zwuyqkkliaZFEbyVLEXbkBb8DjBUkqSTNcVjHEY1hhpGVpGAAT6yw3A22/jvwFDWzVY9JhjBAbSqutnO9uPLyGLc7pHWxkYaFIJPrajy2wpgmqtMz09I0bKpVWubMTvuttjfnc8bYIgDLzJKDHImryypyrKlmzGOnYV1Y95qh3LuCuwALbgeHv5YFy7Okps1q6yuq1qzVMoClSqLYAEFblSTYG4F7377YylZnqpPDRlxrVSzsw2DE+r4Y+qGQzvuAHLbSHfT4+WGChKZcdxj9IsKKyeJvujuYxwrmE9bSSQxyVOuIUtmbSQOUQBa3C5BNgMfGf5plcs+TzZZPFXZimaQpFBIUWXcm99a612+1a478ZlS0KakkNuOq+9+ZwVlGc1LV2idhK0ZDRlwGIt3X/AAwstKC7rDPHgHiUfS8YBnXYVVtZUgjV3+AxMIchzJ6ykkkKbrKVN252HzxMNLtIziLFGBxOVZnmdPltEryU07g8Cklhf34yeYZxUVMYdYTBE23rE39+NNNSV84UWpmgBJ1FgLfxfFsuXvV0ghdwUPKyt92PQdfHdogUJPaYSOtqFbUZCRwsxNsH5ZnU9OW6xDIgHfuMH1eVxw1iwymMDSG1MB2QL7Gx8sXU+V+jsjGopVnbtKrNuPhYYnrAcgyNnjEeUDQV0ImhaXSNiCo4+/FxpwOLN5GP9+F0lLmbRsgrIEFr3UW279sfEcGZLeIVRcfaOkn43xP2vn5p3S/tH9DHocfXmM/pBOHvwXVCip40MTtNNKwCvM3rEnjv+7COjWqox1kjSS6RYaxsT9+LpY0rJIvyrEJUkNpFW1kPLT3W5f8AfHn9cxst+I8TX0aYrzDc0dmjUvGYpNyRfcLwBN8fFLMsdKxTVutlRuOwA/DA+XSQrUSQm7U6ymJWIHqhid7bXt5Y+c6r0lqCKYaZnW0dwdhzb2YQNfxbBNJTxzL5ayZZSrsG1C1i25v4Yvp+qjAYFojz0b2PlgGqymhpaUSQxyPM+kK8jaS5vx0g29pvjyslljnUR3vbc3tviWReymSpz3lmZUsWYpuIJCeEiXHvwvp6VqJDGzK45abi2CpOtms+8Rt642LH7jhJPXVtNWrBUsksb+re5BGDVB2G0GVbapjM1KadILC2xBwL6YtJNTy32DAAk8ufxwFWVAp5QruQreqb3t4XxTmDq2W6lYWjOoN4c8MpViDZuDide6O1CGGqsjEekbFeY0JiYVdCa8z5fUvHpCiot7RGmJg6VAKBiIOw3GYD8nxCoYS18CRliWiLEHFsMNAuo0eYorX3PXHjjSZjl8HUQF4otMsSPdx6xFrg+Hzwtr8syqNWzFI1Wa3ajF1Xc92Ir1Bu7GWNCKO0QTRUrZnDGKoFGW8khfVci/PlwGCvyZRPLGiVMTGWQKD1my35nH3DUZVIQzRaJBwN7EHDSmijZS0AV/JtVj+GL2W2V4BEpXVWx4iioyyUTRiaidKMuV69nI1cgbcQMWjK8vuFWpRRzIkO/ntgnpFmFZT5a8bK/VSJ1Ze+qxuCb+YBAxi1zSfUXAi8AUBwWquyxNymUtNSNtIm7yuipIKpZIKppnAsF6wkYLrTEkZjkJR79jQRc78fhgDKVlmy2BowsjzcZIIwu447DuwziyzRL1k8mq66bFSSF57fvxk3kmzLGaFIUJx5i13kZ2jSAjTuIxyHli+niElShkRTYFhqFiBpNxiqu6LVn5UpstoZpEpcwLOJmlJMCqAXDC+5A4HnfDJssiy0tDA0ihQVvMWdjvx4d3jbE2oiqCD3k12ZbEtEimmGYzS6IFHZUL61tvPCWOd8xqS8SDRq+A/fgTpLLVCkjokKdUhIuSVF+PCx+/D3JaQU9ImjYKFG3da/34G1Yqr3HuYVXyxEJNORTojMFttvwJxkK+i63NFVmYIwZivljYVNURHJqI7Jv7D+/GVLs2cwueWr33+WJ0xIJMlxnGYr6Q0U8UInSVpYxsQx4YCy+UVtE1OSA199+WNZnSD0GQblHB7J78YSglWnrVYuAhNm24Y09Mxsq57iJagdKzI7Gds+jGkWTo40iAgNOb3HMIg/DEwP9E+YF+jdRuRatk594U/jiYLsMWLDMmZIGyvL5BG0lowLrvbsjGG6V1EdqSBNUZLFn7W9rc+7njX1bh8tj/nTAwiIsdRGkMmx25bWxnszp/TMyUSSCeeGJWBZQSAwOx7+HO/HGXoSKyS3gmN3VF0GD3mQqXcyXiIDWuARcHG8M+WUWYQZbZYZ/R0VnP6RFzjOxZbRR1MNZUVAFMsjF4n4tYmwB4bkYW59WjMOkFZUqVKuboQduAH4Y2GVdSQo7RAN0QTOgVdHllTQyQzrJUX9VV1KL2439uOV5lSvQV8lNIunS3Z3v2eRv5Y6BlOaRz5dFLK41WsfMbYTdL46Ssihmit6Sp0juK+PlhbRPZXZ0iOJbUsjruHeUdFqhRDJC7dm+o6jsPHBH5ckgmcyq0kbsArxsNPwxnqRJIZL6gAQbjkdsVAKhYMkPE9uW5PHBrtMvUO6XquPTGJ1GjkeoWGpGcSOIFPViNVQAsBe/HV5bYpz6vqY6VnqqygS2wdUYM1uIAv588c3Wuq40KU07aF4dWDYDANVV1FU2qolZ2uTucBGkLNyeJJ1AUduYTVZpPO7AuWXVcXx1Cgq+qyynla/aRHIxx/mMa6PPg9MkF22UKvkABjtZpy4ULLaO4bjuM09fWB45lQnYKvmRY4VTsoqb3APWGx7rjAKVQME0hJuZCLX4bWxRNXBKmmK9pCO152thevT44E0GuGAY5zWo/mEl7m492MAz6nHI8+7GgzOseSAxqeI388ZtvW8uXfh/SV7FMzdbaHcYnb/AKHP9l6giMkGtfew/QTEx8/Q7L/VaYCQrarbYNb7CYmLHMXxF+X0dT12bU8pZvS6WN6eQi57KhtPly9mMtmeWVGXyLUPUyyrI4ExW6nc8sdTVpYcno541D9UkbOpF7pYard22/sxks+ytoqxKmoqZKlJJDLGQbDj8iMYel1Re1s8Z/iOXAqoxKY+j2WVVE89aJFQH6vQ5F8LI+jVP6TFLT1RgQ7OLB9j3X54eJWMYVpzuitffjfzxb6Q7EKIw53t9WL78jb78NpfapwplGStlGIDN0dpsrIiiLPG5urNx8cFz5TlkGWK9XTrLLJupJINvYcXU1a0sRRlRjFcoWF724j2YC1hnLsgITgp32PdgfUtDZJ5hBXX3AmerMojeU+jqUBvquxI8APHC7NspanhSdju76E7tuJ8sbAvGwJMVr4W9JNMlLCVUiOM208d2/7YZS6xmGYJdgBUzLxRs0Lu8croB62vQp8wBvhXWqpk1RIVTh5nng6orKqWQxda3o6XbSNuyOG+KpkeSLrmJ0qLC7XC3Pfh1cg5MFZhhgReiavZhjl9kZHbv938DFfoknZCFWZuPhi7qBFSJK5IZiQovx244uzZGJRFZTnE8kq5BTBFa+piSPAnA7yPcAk9kAY+h2liBG4G/lfBvVRLC8zes19Cn3XxXhZfLN5gTzXVzwubb4CPrbccErdyIxa24xSqkMb8b4KBAvmde+iA26OVY/8AOt/px4mJ9En+z1Xb/wAa3+nHiYriUmwy3+7aW9rdSnHyxl81pHSc0gJ6pCerDHgDuPdvjU5YP6Npf8FPuxTmWXwVYVpg+peyGjG4vt7seEovFWobPYmbdlZdOJjDCwFtI2vvywLmdVU0dNemnaOoZgI3XiuLputjdo3BDISpU+eBWWQi5IA5jjtj0Vf5pmOccT6ymnlhjLSys8zsXbUeF+PmTzwwqYHgKhypU7B1Nwdr8fYcLG6xmVbEXvcqMXQiOKIxsS8ZBABN7C/dwxdgDyYRLdowIaaYWDEceWKpKcGMrIvYPI4rHVItotfG5OrFjSB01DfbngIBB7ypKnmIH6PUlfExQPEwvpB2PHh8sLK7LaylYJZHgTdQnMgbEjGq61nYo0oUb2BG98eBI2tqkDb32tfDK3Mp57SN4mKkqxHSuhYGRjdrDdmPH2AC2ApJLurP2ivK+wxoOkWTBlNVSpunFVFtu/AnRrormnSKpKwropwQZJnFhv3d5w7W6bdxlGZjwJfkfR2tzVnemQGPRq1Mdl8Phgqq6HZnETZo3Nrkg2Hlx4DHT6TLqfJctjo6a3VRixJG7Hvwl6R1yUlAzsbsw0qvMk4zX1lht2rHVqTbkzlNdTNR1SJfUy7HT9o9+B5o+qmKk3O3EWxq48r62Y1FUCZNBOk/Z5i2EGexGLNHBFtQUjytjVrs3HERsHPHadN+iM26PVnH+2t/px4mJ9E1v5P1fD+2t/px4mLwU2OVj+j6X/BT7sfVbOI1hjUrGZRJeUi5WwWxtcDi3Pux85Yb5dSf4Kfdi2pdoqeWSNSxRGYDvIGPn9dq16kllzyeJuOpavg4mSqoaCozapilqQmujhlMxZbCV3UHYngRc79/hvU+WUIhkaTMgX6tnRSyWJA2BN+d19+FuY1CV6VQihVJGkWpQuwspYKHBPdcg+Fsa/NsviqozCJCs4mCQERgWZuyqk3+0d789yAAMeqRvhGEmUy88mZ+syyhpauCNK0VAeuihdQygBGW7G4Nxbcd2LY8oyuKQNPmQZWn0BBKmoAslzcNYEXYb7bA4o/JUHpdNAZXkjmpHqY3jjALKptaxJNjbj3d/EkN0ZpxKdNYgjMrqloL2AAIJ3tftAWv4jDQGP6YHvBMqpKWfLUq5q6KKdpCi0pKamOsJ3/86fHkMHtSUEWYU0CVSzxyNULdZEBPVjsnjYXuNzbe4wOnRiNFM3px0KJG1GLiF08Nzx1C54DvOPRkURaaRa2yq4ZEWEuQplaMA2PerC9tyP8AmFoKA+JOZ85pBQRUb1dPUCR9carCGQ21NY7g7jYkcT7N8J1ZV3CnfYEjjgippZ4K+qpgWIhd4lYAblWC34nmyjjzA54kccYicsxJB5C++9wfdgNhC+MSBkwzJ6IV05SYhYQNTHn7MbSKSloqMpTDSAOWMLXCry+SSOml0uFFiVuGBAO/dha/Saspo19KppSo9bRv7QeBHgbHACLW5SOVdMDDHmbqoq1nQh1Nxw5DHOemWZpT53SxmzJGNbDuN9se1XTN5uzTQER/pObFvZhZnNLJPksNXJQs0kztKazchhcrp8LEc8W0unatw1vmEusUoVSNRUNIFBb1vjjNdITrzBNu0IwDi2lzGeniCyWkijsATx4fPADSvVVbSsfXbYW5Y066ijZiJbPE6j9Eo/q/Wbf8a3+nHiYt+isAZJXBQSBXMP8A448TBcwZmtyz+7aT/BT/AOowRtfn34Gy3+7qXxhT7hgnhj5vd/2t9Z6NR8ImSzTJyuZVMjRCPL1jMn1WxJIuR4ksBiusppcramlpZGanZWkjaxDRMVse1yPaONg1mBBAI8cCZlQrXUjU5cpcqbjfhjQp9RYMu6LPphg4mAelpRCqrGAuygDuA2H7seCCmYr2QzEbrbG6gyakiojSlS6k3LtbUT52xlc0y30CoaMIwBY9U55+Psxq0a9LmKgxVtMyDJi/0dC5SyFgDq7PFeI+OLBTodJWPigD6gLXBuMGpTt1STCO4YlWbgDYDEZGSY6h1YIF1wYXeMyOjxBxStIbRx2O7EAcrA/vwXBqFDPDoAlLK/DYKAb8PPDvIqE6eudLApaNtXG5YE+62PGWOPpEQ+jTLGeyBw2+17jthNtYHYp3xL/Z8AGZ6veWeaESvYLGEuo3IHPAUgdVVQhIcXHeRyOG0oVMxX6krTa1kVnN7oTxHlvtg/pHlgmnSphj1CyKdHHiQCLcuH8DDI1KoyqRgEQZpJBM5xntIGjWojhAs1pLC19uftx0johlVRR5B6HXsHinUtoKlSgcdpSPj7cfGUdGZqevSor5YZo0QlYtFwG5bnjbGnAA2GEvUvUgyiqvnHmH0umIJZpwnpGJaPPKqnqUXrI3CEW7LaQLH2gA+3Go+jzo3SVavVZhSGVdK6dTkBG5i3MHYj243+c5NSZvS9TUxIWU6o3Ybo3f+GBMhyiry9/rZEEQW2hDcN/2wa31dbdLtX4WkppNtmT2jbo30fo8vpalIEk0y1BkPmVUfhiYcZVfqH3+3+AxMEo1dpqU58QFla7zEmXH+jqX/BT7sEYQZlUVtPkNG+W268hAdRUG2nlqIHdgbO67OY4KKOj0CoMV5wGjvrsNrE+ffjF+xva+QRyTNatcqJqOWPBjPZjV5ua2hgouqA0qaklkOk7ari97Ad2BY67PPQswmdkuGUUvaj3uTexvb1e+2OHp1hAORLBczWYpqqaGqiEdQgdQbjwOEVXVZvF0dppAEXMHYawWQG1z3mxNrc8fWcVmaU2V0gh6r05gDN20Ftt7BiBxxVNFZuG0+ce07Zu4jz0eHSi9UgVCWUW2BxTXZdBXFTMG1LwZTvhXBV5n/Jt6ido1rSG0EsoB323vpwnhr+k8VREZUDo5BVHeIah4dr7sFr0l5JIbkTukpHibOCJYIkiS+lBYXO+AK/JqeqDyxAxVO5WRDwblthNnVXnv5TnTLSDBGo9R4thbe9zcYZZBVZhPlksmYLH10ZIRg6kOLc7Egb4g6a+odYMOcSGqBWVUPR9Ho4zmAK1IuCYZDYi+3Hb4YdwxLFGkaXsqhQedhjHrmXSlAHelQoTYXVNJ8L33wZmld0gaeH0GnCgwqXjujMrcwbnBbtLqLGAZhj6yFoVTgYmoOIBjNUOYZ3Jl1WamnRZUjvDKWQBmvw2NvHlj5NfnoydGMcRrZJSFW6AqnI2vYm98L/d9mcEjviW2nOMzUYmMrktb0gFb1dfFqgGrrGYoDHsbHY7b244G9K6WyXaKEML22EZHvvwxJ9NcEgsPedsGSMidFys/UP8A9f4DExMn1CmbWQW1bkcDsMTGjRgVKP7TKtPxmcz6ZPbJMqjHNL25+oPnhFVfzxnr5GIDVAhW4vsAL+4acaDpHQV1dRZY1HTtMqREMEIuNl7zirMMirhkmWU0FK0sia3nVCOyzWPM+z2YZosREAJGSTNyl0CKCYJROZfyvnDizLGY4yD9pza3sW2ApQVyOkp0A1VM7yAeVkX8cP6nJ66DorBR09K0lRJL1tQikXB38fIezAOYZPm0c9F6LRySejQRBWGkgMO0dif0jiyW1knkd/2lldSe8J6VRq9dlWURsAEVU4cLkLf3LhVnVbDmOaVU0j/VopWAWve2y37vtN7sH11Bn8marWx0srSqiWdQlr6ADsT54Jl6MlejiOtFqzM2LBW3A1bj1rXtbFUeqpV3EZ/3IDom3mAVs4i6H5dACPrpXffuBPh44rylTU5zQ02Zq6rSJ2IylvVGsavDmfZg45HmMz5PBPTOtPEgEx1DsXclgd+NrcMW/knNGzXNKw0zBmjlEJ1CzlrAW3/RvxtyxK2VKCMjnM7qJt2xVSS6qfOMwbjKBEp53ka5+AwzBFD0DBFlaqcnzu3yXAUHR/PHj9EaEwU7Sa2LyLYG1r2BJO3L7sOOluW1UmXUNFlkEksca22tsdIAv8Tilr1F0TcO4P6CQzpu4mXp4azMKaDLqenfT1rMHCG3bsLseAAGPuWqkTNampo1DdWGUNYkKnqA+6w3x0VoXgysU9ONTRw6Yxw3C2GMZTZDmcWT1Yajb0iaVB1eoaii799uJ+GOp1ldpYnAGcfXMlLhnJgTPDT9FouqLmSoqGMha1j1Y+yBy3xZUU7VFbk+WEAGOKJJPAt23PuOC6jo9mEseVUvo7GJEAmdSCFLPd78OAx95tlmbQZ7PVUVO8olLdW8a3srLpse4gYMttWeGGTn/UqGU8Z/GE5pJkxpcyzHLp2eplXq3sxAGs8dPsPxxV0Pp83jenlhAjy2Vy7klO1YEefEDA0nR/MoclSNKUvPNPrlRSCUUCyg7+JO3fh90UGbxK1PmMHU08UarCCoU37tuO2FL3VKG2sG+v8AEqxAr4M22Vk9Q9+Tn7hiY8yr8w//AF/gMTFdOv8AxL9JjWfOYmzSjio3SKmMsaBdlWZ7ffgKzW/OzftW+eJiY1Hqrz8o9oAM2O88Oq/52b9q3zx52v1s37VvniYmOFNf5R7S5ds9572v1s37VvniDX+un/bN88TExZaa8/KPaSGOO8+TrH++n/bP88TtnjNP+2f54mJiBTX+Ue04M34z3S2n89Pw/Xv88eBW/XT/ALd/niYmCLTVz8I9pBZvxk0tf89Uft3+eIVP66o/bv8APExMd0a93yj2nM7Y7z50G/56o/bv88elD+uqP27/ADxMTFzTX+Ue0jc3PM+bPb8/U/8AuH+eLqFDJUIrzVDC/Azv88TExDU1bT8I9oQkzbUNNFFCVRSBe+7E8hiYmJgaqABxFiTmf//Z"/>
          <p:cNvSpPr>
            <a:spLocks noChangeAspect="1" noChangeArrowheads="1"/>
          </p:cNvSpPr>
          <p:nvPr/>
        </p:nvSpPr>
        <p:spPr bwMode="auto">
          <a:xfrm>
            <a:off x="155575" y="-631825"/>
            <a:ext cx="828675"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12" descr="data:image/jpg;base64,/9j/4AAQSkZJRgABAQAAAQABAAD/2wBDAAkGBwgHBgkIBwgKCgkLDRYPDQwMDRsUFRAWIB0iIiAdHx8kKDQsJCYxJx8fLT0tMTU3Ojo6Iys/RD84QzQ5Ojf/2wBDAQoKCg0MDRoPDxo3JR8lNzc3Nzc3Nzc3Nzc3Nzc3Nzc3Nzc3Nzc3Nzc3Nzc3Nzc3Nzc3Nzc3Nzc3Nzc3Nzc3Nzf/wAARCADTAIQDASIAAhEBAxEB/8QAGwAAAgMBAQEAAAAAAAAAAAAABAUAAwYHAQL/xABMEAACAQIEAgYGBQcJBgcAAAABAgMEEQAFEiExQQYTIlFhcRQygZGh0QcjQrHBFTNSU5Ph8BYkJSY0NXOSszZDRGJy8VRkgpSjssL/xAAbAQACAwEBAQAAAAAAAAAAAAADBAECBQAGB//EADERAAICAQMDAgMHBAMAAAAAAAECAAMRBBIhEzFBBZEiMnEUFVFSgbHBQmGh0SMz4f/aAAwDAQACEQMRAD8A2FAJJaeIEtq0jffuwZJTSotzfbxOBspzzJ4qmKgmnkjqxCshRoXsAQD6wFri4v3XxiM1r/pByvNa+rpS1blLVDuEmiuI0LH1Q1nAA5jbHkE9K35Nj7SZqvqsHgSzpXVyT5l1CSsEgWxAJHaO55+Xuwk1v+m/+c/PG1TJ6aip1q6qI1EM0yoHjIsoa9mJ4W4e8Y9rshy+oW9NMI3bZFl21HuHI+/H0PR6nS6OtNLuGQPeecv0917NbiYjW5Ozv/mOPQ0h2Dvfl2j88Oh0arS7IIiSpI4Yqpctkp83pEqh1cXXJrZuAGoXvjVNiEHBiQrYEZEa9PKOmy+poqSkj6po6VTIUJBdjzO/hh3D0bpquLIaN06smlNTVyoSGcbbE+JP8WxV0xoMtzOpqcyjzunMmgKlOFvfla9/ww1XPKCPpP1XpCehmiWnWdfVVgb2vyx51rbDUqrndkmbC1rvLEcYxBMpnyfpBV1eURZVHBDHEzQzxsRJsQL34jiDx88WZdkNG/Qs9ZCjVz08jiXfWbEkEHysMBUq0PRWmrZaevjrq+oQxwiEbIvex38PdhtR1scebZVTwuJKWLLzFM43UEgcT5r8cCd3BAQnH8wi1pjJA/8AJkellJBl2S5HHDEEqpIOtmkBOpiQOJ588ZQySfpv/mOOg9LaB87zdfQ/7PBCkcZsQCdzYX48hhFH0WnnLiJkYp6wVr6eW/x92Nb07UIKcu3PMR1lLFwEXxM8GkIIEj3/AOo/PH1FBVTGyGVvJjhvOtFltBPWTFWECB5BuTYm2y7at+47eGM//Lz0ipjgoevp4WOkzpSqugd9vrGPsYHBX9SpXleYJdDYTyIxbLa9E1Ms9vEtioUNa26iU+TNhtmeadIKDJqSXIsxoM9SUm/WQESx77dln1HifWAsANhgPI+kfTWmzOnfNMvgq6aeRY/RYxFG1yfsWIu1rgXNt+GAffFYO3jML92ORuHaaHoXFOmX1KuzAipPrE39RMTG7yylgWKRupjBeTURbgbAfhiYQt9QqLkwi6QgYzFmSRRVNLCtZFHNGiA6ZVDAd/HCD6NaOCq6JiZ1s1XPM5dOyVBcgAHiLWw5y+X0bo7U1R/3VI8g9iE4UdAI6eHollPWIjTPTCQsw3a5LfC/HjjwuqYroO/O6bVilrTiDQ5XT64a2R6s1PpsMLlqiQK31mgkpe1xxHcbY0c8MAkMMgJDAX1Lde0bAE+PAXwBPEiUzre6DNIBYm9g06Nv/mOGM8QkkzOJWb6+kUbtfSwD2t3WNj7MPa6kay+kA4ymYvU71qfrAqmmaKaGF3Zgsl4ix3syspU+R0WPHtW5YqFG4mqDPI8pTS8TSWOnVcAeIuOdzvhnWlZKairbNvocIDwBAf2+oMETU4WuXtFhIFFjaw0tfbCel9UvrdXZj8rD27S7BWG0jzEjmcOqGOFtIuWdN+754rmmlA7VHTuSQA2kjRf7Vt78ttvPlh21OrVZTYjTb3C//wCsCHL6SIIksASqYsVZQdLHUTxBte3fg+l9R1buAbcHbnnzDE6fHKRVHPKwkilSHtRSFHWPSyMFJFrbcu6+F1VVVSKTU1LiCBdWpjpC3a3aa/PYC/s440VXQFYyUUkqeX8dxx80NKtLWZm8najkpEvGwuOyX5eN/hidJ6hbrCK2c+f9xgmmnLqo8TJ1riOJh1jxT6S0bq5V1NjYhhuD/HPBGTR/1iyRxIy9qRSg2Dgwtx8rfHD7JjHR52BNMqMKR2IJHDUlz5bH+BhPC8FL0kyYzFQxM0oYjYL1TA78tyPfg+lyvTYEnJMLfcjiwYHAEBmgilqKcyxq5GsDUAdipuN/IY9geZp6mOnoyKenCdbOrqFUvfSNPE3scWSwWraW6gyaXsSdwCN/w92LIOspY8wDEGOqaJ2J20CMH2WN7+/Cwsr7OT2OPrmOYbOUA7j2g0M/80rY0k3gqpdOo3C6o42917n249hyWqiy3KM9rs3ec3grEpo6REVWsGALbk8bbccVUCpJT1DF1lSpqHksN7rpVB7wpw3yzNeqq8tyetMLZfLGadDLpXqAkZKm/O9gLnhbxxp6G6lNTttGTx+0ztbXa2n3VHC5P7x90UzWOry+WWST6wztqG/ZNht7rYmCsuySKlNStPIEiabUqheA0KPwxMPudG7Ft/eYo6yjBETZzMab6N82mBsfyeyjzIt+OEdLUSUuWZatIAWgWnj0jlG1g58gB8cXdPaiVPo+p6eF4wlTPBBKhHalU72TxuoPkD32xSpRCI1dbjshbi+MPUr0aUVlz3M3dHWLmc5x2jeWovl9Q5I7FdSNfzkQfeMM8tqVkmr5WPZipkZj4WkP4YzBkIpJItMpHXxStIXGgANYKy8922P6RHdY3U9U0FDWQFNXpDJeQsdQVTfT3eXmb34YtXbWjVOx+VSJ1mjZt4UeZoKZ+vpaClJ3KKh359S4wfT1iSxQyyesIw3kSBfGWy2rjbMDIjKzRgh7NexJsARyPHBk03o880DGyq7Wt+iTcfA4ztV6c32JLMdyf8wIrU3tWPAEewShqgvewYvYnwsPwx4oqJAJ5ZkZVdisfV2OxK2uDbx54UR1SUuWxzPdEiUNIxGyDTck24C+KqLPKXMHVMuqHkbUF0qj6Wvc27QtbxGG7dIKNRh6yRtAB/A4iiqHTIPmaksrTtDa/YDX5cbfhgKpp0apqECKWal5+bW/HCiTPVSomlhhZmjsrdZ2AQNV7Dc8SN7WNtu/AP8AK4CSqllGq8CiIKlgu1ySdW47Q7sJ+men206lbG4GDnmS4LDAmiNNFLmtN1iK6mmlYIwvxMe++Fk9DRrmeRy1kUTuwliQOA1yYS1rf+i9/DAdD0lneuhWWniPV0ttbOEDNdbgcf0QRe3HwuW6GWtp6R2pFjmp5RImiVJCuxB424qx4G3nhv4tNVSX/pJz9DKEsdwPmJKynA6QZUjShRLSzMkJB3YaNx5Ake048p1mq8xzKlkpohT0ckcZcyEs+tNQJW1tPEceXDDCvlpJekeVsYyk9Gr6hIO0iMu+wJvey7+Hu8yxxL0hz8IUZBJRmM+qHHVuD2uZuT7sArUWJ8Y5CE/rnj/EOuqdTwfMR0McMeSTdTBBDJQy1NO+hACwjN0LWtchGXc74vyDo7W5g2T55nDZVNQmAzilEDE/WxDTfVddrjBOT0qsOkdLILSPmVTdYwz6A8UVrkD34ZZXmFFDkmU5TJUwekx08dNqSRWRpFRV0ixvcm9gQL2w91Qpd1GXwMfqJ3WZkWvPEfUsquJCnqh7C3kMTFOXxMkcikfbP3DEwpW7soJ7yrKuTiYjp3b+SvRyFdnmzCnINtxZWJ+/BVFSRVPRzPxHDG1VJFMYpAg1A9ULAG1xuMSuo6LPchyx5cwalnoD1kLKoZQ9gLsvOwB2244W0GcJk9S3UytICxYkgC9z4Y9ZToHZwW7AYi76xUrKjuTmWUAfNC9LRlWmlRCY2NtOmWJyD3EAH27YqqMuz+RT6Hlq0rMLGprplVUHgqkk9/D78X1PS2SaV2gOksdTaV9Y95wuqs6qKkaXkaxwSn0CrC9Q5xIs9atydgxmV01PBkdOtLTTNPM0hlqaltjNIeJtyHID54b1WZ5ZWxoayhSWZFIDEkXuADexGoWHA3xnNQLXsT34inc3uB5Y3/s1JQKRwJi9e0MWB5M0NBmc8krKkjIpuWCm1wOQxfPnVWpKmeZqbmTvp/dhDRVHVTqVVyTtsMGxUuYqpNVKo1curGy8hxHLHk/XS63gqcDE3PSwrVneOYXLKJJTM+kRsoBYeHHCinWEUtdEpWRz2UA532+4fDBmaQxUkUKpuWW9u7zwuyqkkliaZFEbyVLEXbkBb8DjBUkqSTNcVjHEY1hhpGVpGAAT6yw3A22/jvwFDWzVY9JhjBAbSqutnO9uPLyGLc7pHWxkYaFIJPrajy2wpgmqtMz09I0bKpVWubMTvuttjfnc8bYIgDLzJKDHImryypyrKlmzGOnYV1Y95qh3LuCuwALbgeHv5YFy7Okps1q6yuq1qzVMoClSqLYAEFblSTYG4F7377YylZnqpPDRlxrVSzsw2DE+r4Y+qGQzvuAHLbSHfT4+WGChKZcdxj9IsKKyeJvujuYxwrmE9bSSQxyVOuIUtmbSQOUQBa3C5BNgMfGf5plcs+TzZZPFXZimaQpFBIUWXcm99a612+1a478ZlS0KakkNuOq+9+ZwVlGc1LV2idhK0ZDRlwGIt3X/AAwstKC7rDPHgHiUfS8YBnXYVVtZUgjV3+AxMIchzJ6ykkkKbrKVN252HzxMNLtIziLFGBxOVZnmdPltEryU07g8Cklhf34yeYZxUVMYdYTBE23rE39+NNNSV84UWpmgBJ1FgLfxfFsuXvV0ghdwUPKyt92PQdfHdogUJPaYSOtqFbUZCRwsxNsH5ZnU9OW6xDIgHfuMH1eVxw1iwymMDSG1MB2QL7Gx8sXU+V+jsjGopVnbtKrNuPhYYnrAcgyNnjEeUDQV0ImhaXSNiCo4+/FxpwOLN5GP9+F0lLmbRsgrIEFr3UW279sfEcGZLeIVRcfaOkn43xP2vn5p3S/tH9DHocfXmM/pBOHvwXVCip40MTtNNKwCvM3rEnjv+7COjWqox1kjSS6RYaxsT9+LpY0rJIvyrEJUkNpFW1kPLT3W5f8AfHn9cxst+I8TX0aYrzDc0dmjUvGYpNyRfcLwBN8fFLMsdKxTVutlRuOwA/DA+XSQrUSQm7U6ymJWIHqhid7bXt5Y+c6r0lqCKYaZnW0dwdhzb2YQNfxbBNJTxzL5ayZZSrsG1C1i25v4Yvp+qjAYFojz0b2PlgGqymhpaUSQxyPM+kK8jaS5vx0g29pvjyslljnUR3vbc3tviWReymSpz3lmZUsWYpuIJCeEiXHvwvp6VqJDGzK45abi2CpOtms+8Rt642LH7jhJPXVtNWrBUsksb+re5BGDVB2G0GVbapjM1KadILC2xBwL6YtJNTy32DAAk8ufxwFWVAp5QruQreqb3t4XxTmDq2W6lYWjOoN4c8MpViDZuDide6O1CGGqsjEekbFeY0JiYVdCa8z5fUvHpCiot7RGmJg6VAKBiIOw3GYD8nxCoYS18CRliWiLEHFsMNAuo0eYorX3PXHjjSZjl8HUQF4otMsSPdx6xFrg+Hzwtr8syqNWzFI1Wa3ajF1Xc92Ir1Bu7GWNCKO0QTRUrZnDGKoFGW8khfVci/PlwGCvyZRPLGiVMTGWQKD1my35nH3DUZVIQzRaJBwN7EHDSmijZS0AV/JtVj+GL2W2V4BEpXVWx4iioyyUTRiaidKMuV69nI1cgbcQMWjK8vuFWpRRzIkO/ntgnpFmFZT5a8bK/VSJ1Ze+qxuCb+YBAxi1zSfUXAi8AUBwWquyxNymUtNSNtIm7yuipIKpZIKppnAsF6wkYLrTEkZjkJR79jQRc78fhgDKVlmy2BowsjzcZIIwu447DuwziyzRL1k8mq66bFSSF57fvxk3kmzLGaFIUJx5i13kZ2jSAjTuIxyHli+niElShkRTYFhqFiBpNxiqu6LVn5UpstoZpEpcwLOJmlJMCqAXDC+5A4HnfDJssiy0tDA0ihQVvMWdjvx4d3jbE2oiqCD3k12ZbEtEimmGYzS6IFHZUL61tvPCWOd8xqS8SDRq+A/fgTpLLVCkjokKdUhIuSVF+PCx+/D3JaQU9ImjYKFG3da/34G1Yqr3HuYVXyxEJNORTojMFttvwJxkK+i63NFVmYIwZivljYVNURHJqI7Jv7D+/GVLs2cwueWr33+WJ0xIJMlxnGYr6Q0U8UInSVpYxsQx4YCy+UVtE1OSA199+WNZnSD0GQblHB7J78YSglWnrVYuAhNm24Y09Mxsq57iJagdKzI7Gds+jGkWTo40iAgNOb3HMIg/DEwP9E+YF+jdRuRatk594U/jiYLsMWLDMmZIGyvL5BG0lowLrvbsjGG6V1EdqSBNUZLFn7W9rc+7njX1bh8tj/nTAwiIsdRGkMmx25bWxnszp/TMyUSSCeeGJWBZQSAwOx7+HO/HGXoSKyS3gmN3VF0GD3mQqXcyXiIDWuARcHG8M+WUWYQZbZYZ/R0VnP6RFzjOxZbRR1MNZUVAFMsjF4n4tYmwB4bkYW59WjMOkFZUqVKuboQduAH4Y2GVdSQo7RAN0QTOgVdHllTQyQzrJUX9VV1KL2439uOV5lSvQV8lNIunS3Z3v2eRv5Y6BlOaRz5dFLK41WsfMbYTdL46Ssihmit6Sp0juK+PlhbRPZXZ0iOJbUsjruHeUdFqhRDJC7dm+o6jsPHBH5ckgmcyq0kbsArxsNPwxnqRJIZL6gAQbjkdsVAKhYMkPE9uW5PHBrtMvUO6XquPTGJ1GjkeoWGpGcSOIFPViNVQAsBe/HV5bYpz6vqY6VnqqygS2wdUYM1uIAv588c3Wuq40KU07aF4dWDYDANVV1FU2qolZ2uTucBGkLNyeJJ1AUduYTVZpPO7AuWXVcXx1Cgq+qyynla/aRHIxx/mMa6PPg9MkF22UKvkABjtZpy4ULLaO4bjuM09fWB45lQnYKvmRY4VTsoqb3APWGx7rjAKVQME0hJuZCLX4bWxRNXBKmmK9pCO152thevT44E0GuGAY5zWo/mEl7m492MAz6nHI8+7GgzOseSAxqeI388ZtvW8uXfh/SV7FMzdbaHcYnb/AKHP9l6giMkGtfew/QTEx8/Q7L/VaYCQrarbYNb7CYmLHMXxF+X0dT12bU8pZvS6WN6eQi57KhtPly9mMtmeWVGXyLUPUyyrI4ExW6nc8sdTVpYcno541D9UkbOpF7pYard22/sxks+ytoqxKmoqZKlJJDLGQbDj8iMYel1Re1s8Z/iOXAqoxKY+j2WVVE89aJFQH6vQ5F8LI+jVP6TFLT1RgQ7OLB9j3X54eJWMYVpzuitffjfzxb6Q7EKIw53t9WL78jb78NpfapwplGStlGIDN0dpsrIiiLPG5urNx8cFz5TlkGWK9XTrLLJupJINvYcXU1a0sRRlRjFcoWF724j2YC1hnLsgITgp32PdgfUtDZJ5hBXX3AmerMojeU+jqUBvquxI8APHC7NspanhSdju76E7tuJ8sbAvGwJMVr4W9JNMlLCVUiOM208d2/7YZS6xmGYJdgBUzLxRs0Lu8croB62vQp8wBvhXWqpk1RIVTh5nng6orKqWQxda3o6XbSNuyOG+KpkeSLrmJ0qLC7XC3Pfh1cg5MFZhhgReiavZhjl9kZHbv938DFfoknZCFWZuPhi7qBFSJK5IZiQovx244uzZGJRFZTnE8kq5BTBFa+piSPAnA7yPcAk9kAY+h2liBG4G/lfBvVRLC8zes19Cn3XxXhZfLN5gTzXVzwubb4CPrbccErdyIxa24xSqkMb8b4KBAvmde+iA26OVY/8AOt/px4mJ9En+z1Xb/wAa3+nHiYriUmwy3+7aW9rdSnHyxl81pHSc0gJ6pCerDHgDuPdvjU5YP6Npf8FPuxTmWXwVYVpg+peyGjG4vt7seEovFWobPYmbdlZdOJjDCwFtI2vvywLmdVU0dNemnaOoZgI3XiuLputjdo3BDISpU+eBWWQi5IA5jjtj0Vf5pmOccT6ymnlhjLSys8zsXbUeF+PmTzwwqYHgKhypU7B1Nwdr8fYcLG6xmVbEXvcqMXQiOKIxsS8ZBABN7C/dwxdgDyYRLdowIaaYWDEceWKpKcGMrIvYPI4rHVItotfG5OrFjSB01DfbngIBB7ypKnmIH6PUlfExQPEwvpB2PHh8sLK7LaylYJZHgTdQnMgbEjGq61nYo0oUb2BG98eBI2tqkDb32tfDK3Mp57SN4mKkqxHSuhYGRjdrDdmPH2AC2ApJLurP2ivK+wxoOkWTBlNVSpunFVFtu/AnRrormnSKpKwropwQZJnFhv3d5w7W6bdxlGZjwJfkfR2tzVnemQGPRq1Mdl8Phgqq6HZnETZo3Nrkg2Hlx4DHT6TLqfJctjo6a3VRixJG7Hvwl6R1yUlAzsbsw0qvMk4zX1lht2rHVqTbkzlNdTNR1SJfUy7HT9o9+B5o+qmKk3O3EWxq48r62Y1FUCZNBOk/Z5i2EGexGLNHBFtQUjytjVrs3HERsHPHadN+iM26PVnH+2t/px4mJ9E1v5P1fD+2t/px4mLwU2OVj+j6X/BT7sfVbOI1hjUrGZRJeUi5WwWxtcDi3Pux85Yb5dSf4Kfdi2pdoqeWSNSxRGYDvIGPn9dq16kllzyeJuOpavg4mSqoaCozapilqQmujhlMxZbCV3UHYngRc79/hvU+WUIhkaTMgX6tnRSyWJA2BN+d19+FuY1CV6VQihVJGkWpQuwspYKHBPdcg+Fsa/NsviqozCJCs4mCQERgWZuyqk3+0d789yAAMeqRvhGEmUy88mZ+syyhpauCNK0VAeuihdQygBGW7G4Nxbcd2LY8oyuKQNPmQZWn0BBKmoAslzcNYEXYb7bA4o/JUHpdNAZXkjmpHqY3jjALKptaxJNjbj3d/EkN0ZpxKdNYgjMrqloL2AAIJ3tftAWv4jDQGP6YHvBMqpKWfLUq5q6KKdpCi0pKamOsJ3/86fHkMHtSUEWYU0CVSzxyNULdZEBPVjsnjYXuNzbe4wOnRiNFM3px0KJG1GLiF08Nzx1C54DvOPRkURaaRa2yq4ZEWEuQplaMA2PerC9tyP8AmFoKA+JOZ85pBQRUb1dPUCR9carCGQ21NY7g7jYkcT7N8J1ZV3CnfYEjjgippZ4K+qpgWIhd4lYAblWC34nmyjjzA54kccYicsxJB5C++9wfdgNhC+MSBkwzJ6IV05SYhYQNTHn7MbSKSloqMpTDSAOWMLXCry+SSOml0uFFiVuGBAO/dha/Saspo19KppSo9bRv7QeBHgbHACLW5SOVdMDDHmbqoq1nQh1Nxw5DHOemWZpT53SxmzJGNbDuN9se1XTN5uzTQER/pObFvZhZnNLJPksNXJQs0kztKazchhcrp8LEc8W0unatw1vmEusUoVSNRUNIFBb1vjjNdITrzBNu0IwDi2lzGeniCyWkijsATx4fPADSvVVbSsfXbYW5Y066ijZiJbPE6j9Eo/q/Wbf8a3+nHiYt+isAZJXBQSBXMP8A448TBcwZmtyz+7aT/BT/AOowRtfn34Gy3+7qXxhT7hgnhj5vd/2t9Z6NR8ImSzTJyuZVMjRCPL1jMn1WxJIuR4ksBiusppcramlpZGanZWkjaxDRMVse1yPaONg1mBBAI8cCZlQrXUjU5cpcqbjfhjQp9RYMu6LPphg4mAelpRCqrGAuygDuA2H7seCCmYr2QzEbrbG6gyakiojSlS6k3LtbUT52xlc0y30CoaMIwBY9U55+Psxq0a9LmKgxVtMyDJi/0dC5SyFgDq7PFeI+OLBTodJWPigD6gLXBuMGpTt1STCO4YlWbgDYDEZGSY6h1YIF1wYXeMyOjxBxStIbRx2O7EAcrA/vwXBqFDPDoAlLK/DYKAb8PPDvIqE6eudLApaNtXG5YE+62PGWOPpEQ+jTLGeyBw2+17jthNtYHYp3xL/Z8AGZ6veWeaESvYLGEuo3IHPAUgdVVQhIcXHeRyOG0oVMxX6krTa1kVnN7oTxHlvtg/pHlgmnSphj1CyKdHHiQCLcuH8DDI1KoyqRgEQZpJBM5xntIGjWojhAs1pLC19uftx0johlVRR5B6HXsHinUtoKlSgcdpSPj7cfGUdGZqevSor5YZo0QlYtFwG5bnjbGnAA2GEvUvUgyiqvnHmH0umIJZpwnpGJaPPKqnqUXrI3CEW7LaQLH2gA+3Go+jzo3SVavVZhSGVdK6dTkBG5i3MHYj243+c5NSZvS9TUxIWU6o3Ybo3f+GBMhyiry9/rZEEQW2hDcN/2wa31dbdLtX4WkppNtmT2jbo30fo8vpalIEk0y1BkPmVUfhiYcZVfqH3+3+AxMEo1dpqU58QFla7zEmXH+jqX/BT7sEYQZlUVtPkNG+W268hAdRUG2nlqIHdgbO67OY4KKOj0CoMV5wGjvrsNrE+ffjF+xva+QRyTNatcqJqOWPBjPZjV5ua2hgouqA0qaklkOk7ari97Ad2BY67PPQswmdkuGUUvaj3uTexvb1e+2OHp1hAORLBczWYpqqaGqiEdQgdQbjwOEVXVZvF0dppAEXMHYawWQG1z3mxNrc8fWcVmaU2V0gh6r05gDN20Ftt7BiBxxVNFZuG0+ce07Zu4jz0eHSi9UgVCWUW2BxTXZdBXFTMG1LwZTvhXBV5n/Jt6ido1rSG0EsoB323vpwnhr+k8VREZUDo5BVHeIah4dr7sFr0l5JIbkTukpHibOCJYIkiS+lBYXO+AK/JqeqDyxAxVO5WRDwblthNnVXnv5TnTLSDBGo9R4thbe9zcYZZBVZhPlksmYLH10ZIRg6kOLc7Egb4g6a+odYMOcSGqBWVUPR9Ho4zmAK1IuCYZDYi+3Hb4YdwxLFGkaXsqhQedhjHrmXSlAHelQoTYXVNJ8L33wZmld0gaeH0GnCgwqXjujMrcwbnBbtLqLGAZhj6yFoVTgYmoOIBjNUOYZ3Jl1WamnRZUjvDKWQBmvw2NvHlj5NfnoydGMcRrZJSFW6AqnI2vYm98L/d9mcEjviW2nOMzUYmMrktb0gFb1dfFqgGrrGYoDHsbHY7b244G9K6WyXaKEML22EZHvvwxJ9NcEgsPedsGSMidFys/UP8A9f4DExMn1CmbWQW1bkcDsMTGjRgVKP7TKtPxmcz6ZPbJMqjHNL25+oPnhFVfzxnr5GIDVAhW4vsAL+4acaDpHQV1dRZY1HTtMqREMEIuNl7zirMMirhkmWU0FK0sia3nVCOyzWPM+z2YZosREAJGSTNyl0CKCYJROZfyvnDizLGY4yD9pza3sW2ApQVyOkp0A1VM7yAeVkX8cP6nJ66DorBR09K0lRJL1tQikXB38fIezAOYZPm0c9F6LRySejQRBWGkgMO0dif0jiyW1knkd/2lldSe8J6VRq9dlWURsAEVU4cLkLf3LhVnVbDmOaVU0j/VopWAWve2y37vtN7sH11Bn8marWx0srSqiWdQlr6ADsT54Jl6MlejiOtFqzM2LBW3A1bj1rXtbFUeqpV3EZ/3IDom3mAVs4i6H5dACPrpXffuBPh44rylTU5zQ02Zq6rSJ2IylvVGsavDmfZg45HmMz5PBPTOtPEgEx1DsXclgd+NrcMW/knNGzXNKw0zBmjlEJ1CzlrAW3/RvxtyxK2VKCMjnM7qJt2xVSS6qfOMwbjKBEp53ka5+AwzBFD0DBFlaqcnzu3yXAUHR/PHj9EaEwU7Sa2LyLYG1r2BJO3L7sOOluW1UmXUNFlkEksca22tsdIAv8Tilr1F0TcO4P6CQzpu4mXp4azMKaDLqenfT1rMHCG3bsLseAAGPuWqkTNampo1DdWGUNYkKnqA+6w3x0VoXgysU9ONTRw6Yxw3C2GMZTZDmcWT1Yajb0iaVB1eoaii799uJ+GOp1ldpYnAGcfXMlLhnJgTPDT9FouqLmSoqGMha1j1Y+yBy3xZUU7VFbk+WEAGOKJJPAt23PuOC6jo9mEseVUvo7GJEAmdSCFLPd78OAx95tlmbQZ7PVUVO8olLdW8a3srLpse4gYMttWeGGTn/UqGU8Z/GE5pJkxpcyzHLp2eplXq3sxAGs8dPsPxxV0Pp83jenlhAjy2Vy7klO1YEefEDA0nR/MoclSNKUvPNPrlRSCUUCyg7+JO3fh90UGbxK1PmMHU08UarCCoU37tuO2FL3VKG2sG+v8AEqxAr4M22Vk9Q9+Tn7hiY8yr8w//AF/gMTFdOv8AxL9JjWfOYmzSjio3SKmMsaBdlWZ7ffgKzW/OzftW+eJiY1Hqrz8o9oAM2O88Oq/52b9q3zx52v1s37VvniYmOFNf5R7S5ds9572v1s37VvniDX+un/bN88TExZaa8/KPaSGOO8+TrH++n/bP88TtnjNP+2f54mJiBTX+Ue04M34z3S2n89Pw/Xv88eBW/XT/ALd/niYmCLTVz8I9pBZvxk0tf89Uft3+eIVP66o/bv8APExMd0a93yj2nM7Y7z50G/56o/bv88elD+uqP27/ADxMTFzTX+Ue0jc3PM+bPb8/U/8AuH+eLqFDJUIrzVDC/Azv88TExDU1bT8I9oQkzbUNNFFCVRSBe+7E8hiYmJgaqABxFiTmf//Z"/>
          <p:cNvSpPr>
            <a:spLocks noChangeAspect="1" noChangeArrowheads="1"/>
          </p:cNvSpPr>
          <p:nvPr/>
        </p:nvSpPr>
        <p:spPr bwMode="auto">
          <a:xfrm>
            <a:off x="307975" y="-479425"/>
            <a:ext cx="828675"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14" descr="data:image/jpg;base64,/9j/4AAQSkZJRgABAQAAAQABAAD/2wBDAAkGBwgHBgkIBwgKCgkLDRYPDQwMDRsUFRAWIB0iIiAdHx8kKDQsJCYxJx8fLT0tMTU3Ojo6Iys/RD84QzQ5Ojf/2wBDAQoKCg0MDRoPDxo3JR8lNzc3Nzc3Nzc3Nzc3Nzc3Nzc3Nzc3Nzc3Nzc3Nzc3Nzc3Nzc3Nzc3Nzc3Nzc3Nzc3Nzf/wAARCADTAIQDASIAAhEBAxEB/8QAGwAAAgMBAQEAAAAAAAAAAAAABAUAAwYHAQL/xABMEAACAQIEAgYGBQcJBgcAAAABAgMEEQAFEiExQQYTIlFhcRQygZGh0QcjQrHBFTNSU5Ph8BYkJSY0NXOSszZDRGJy8VRkgpSjssL/xAAbAQACAwEBAQAAAAAAAAAAAAADBAECBQAGB//EADERAAICAQMDAgMHBAMAAAAAAAECAAMRBBIhEzFBBZEiMnEUFVFSgbHBQmGh0SMz4f/aAAwDAQACEQMRAD8A2FAJJaeIEtq0jffuwZJTSotzfbxOBspzzJ4qmKgmnkjqxCshRoXsAQD6wFri4v3XxiM1r/pByvNa+rpS1blLVDuEmiuI0LH1Q1nAA5jbHkE9K35Nj7SZqvqsHgSzpXVyT5l1CSsEgWxAJHaO55+Xuwk1v+m/+c/PG1TJ6aip1q6qI1EM0yoHjIsoa9mJ4W4e8Y9rshy+oW9NMI3bZFl21HuHI+/H0PR6nS6OtNLuGQPeecv0917NbiYjW5Ozv/mOPQ0h2Dvfl2j88Oh0arS7IIiSpI4Yqpctkp83pEqh1cXXJrZuAGoXvjVNiEHBiQrYEZEa9PKOmy+poqSkj6po6VTIUJBdjzO/hh3D0bpquLIaN06smlNTVyoSGcbbE+JP8WxV0xoMtzOpqcyjzunMmgKlOFvfla9/ww1XPKCPpP1XpCehmiWnWdfVVgb2vyx51rbDUqrndkmbC1rvLEcYxBMpnyfpBV1eURZVHBDHEzQzxsRJsQL34jiDx88WZdkNG/Qs9ZCjVz08jiXfWbEkEHysMBUq0PRWmrZaevjrq+oQxwiEbIvex38PdhtR1scebZVTwuJKWLLzFM43UEgcT5r8cCd3BAQnH8wi1pjJA/8AJkellJBl2S5HHDEEqpIOtmkBOpiQOJ588ZQySfpv/mOOg9LaB87zdfQ/7PBCkcZsQCdzYX48hhFH0WnnLiJkYp6wVr6eW/x92Nb07UIKcu3PMR1lLFwEXxM8GkIIEj3/AOo/PH1FBVTGyGVvJjhvOtFltBPWTFWECB5BuTYm2y7at+47eGM//Lz0ipjgoevp4WOkzpSqugd9vrGPsYHBX9SpXleYJdDYTyIxbLa9E1Ms9vEtioUNa26iU+TNhtmeadIKDJqSXIsxoM9SUm/WQESx77dln1HifWAsANhgPI+kfTWmzOnfNMvgq6aeRY/RYxFG1yfsWIu1rgXNt+GAffFYO3jML92ORuHaaHoXFOmX1KuzAipPrE39RMTG7yylgWKRupjBeTURbgbAfhiYQt9QqLkwi6QgYzFmSRRVNLCtZFHNGiA6ZVDAd/HCD6NaOCq6JiZ1s1XPM5dOyVBcgAHiLWw5y+X0bo7U1R/3VI8g9iE4UdAI6eHollPWIjTPTCQsw3a5LfC/HjjwuqYroO/O6bVilrTiDQ5XT64a2R6s1PpsMLlqiQK31mgkpe1xxHcbY0c8MAkMMgJDAX1Lde0bAE+PAXwBPEiUzre6DNIBYm9g06Nv/mOGM8QkkzOJWb6+kUbtfSwD2t3WNj7MPa6kay+kA4ymYvU71qfrAqmmaKaGF3Zgsl4ix3syspU+R0WPHtW5YqFG4mqDPI8pTS8TSWOnVcAeIuOdzvhnWlZKairbNvocIDwBAf2+oMETU4WuXtFhIFFjaw0tfbCel9UvrdXZj8rD27S7BWG0jzEjmcOqGOFtIuWdN+754rmmlA7VHTuSQA2kjRf7Vt78ttvPlh21OrVZTYjTb3C//wCsCHL6SIIksASqYsVZQdLHUTxBte3fg+l9R1buAbcHbnnzDE6fHKRVHPKwkilSHtRSFHWPSyMFJFrbcu6+F1VVVSKTU1LiCBdWpjpC3a3aa/PYC/s440VXQFYyUUkqeX8dxx80NKtLWZm8najkpEvGwuOyX5eN/hidJ6hbrCK2c+f9xgmmnLqo8TJ1riOJh1jxT6S0bq5V1NjYhhuD/HPBGTR/1iyRxIy9qRSg2Dgwtx8rfHD7JjHR52BNMqMKR2IJHDUlz5bH+BhPC8FL0kyYzFQxM0oYjYL1TA78tyPfg+lyvTYEnJMLfcjiwYHAEBmgilqKcyxq5GsDUAdipuN/IY9geZp6mOnoyKenCdbOrqFUvfSNPE3scWSwWraW6gyaXsSdwCN/w92LIOspY8wDEGOqaJ2J20CMH2WN7+/Cwsr7OT2OPrmOYbOUA7j2g0M/80rY0k3gqpdOo3C6o42917n249hyWqiy3KM9rs3ec3grEpo6REVWsGALbk8bbccVUCpJT1DF1lSpqHksN7rpVB7wpw3yzNeqq8tyetMLZfLGadDLpXqAkZKm/O9gLnhbxxp6G6lNTttGTx+0ztbXa2n3VHC5P7x90UzWOry+WWST6wztqG/ZNht7rYmCsuySKlNStPIEiabUqheA0KPwxMPudG7Ft/eYo6yjBETZzMab6N82mBsfyeyjzIt+OEdLUSUuWZatIAWgWnj0jlG1g58gB8cXdPaiVPo+p6eF4wlTPBBKhHalU72TxuoPkD32xSpRCI1dbjshbi+MPUr0aUVlz3M3dHWLmc5x2jeWovl9Q5I7FdSNfzkQfeMM8tqVkmr5WPZipkZj4WkP4YzBkIpJItMpHXxStIXGgANYKy8922P6RHdY3U9U0FDWQFNXpDJeQsdQVTfT3eXmb34YtXbWjVOx+VSJ1mjZt4UeZoKZ+vpaClJ3KKh359S4wfT1iSxQyyesIw3kSBfGWy2rjbMDIjKzRgh7NexJsARyPHBk03o880DGyq7Wt+iTcfA4ztV6c32JLMdyf8wIrU3tWPAEewShqgvewYvYnwsPwx4oqJAJ5ZkZVdisfV2OxK2uDbx54UR1SUuWxzPdEiUNIxGyDTck24C+KqLPKXMHVMuqHkbUF0qj6Wvc27QtbxGG7dIKNRh6yRtAB/A4iiqHTIPmaksrTtDa/YDX5cbfhgKpp0apqECKWal5+bW/HCiTPVSomlhhZmjsrdZ2AQNV7Dc8SN7WNtu/AP8AK4CSqllGq8CiIKlgu1ySdW47Q7sJ+men206lbG4GDnmS4LDAmiNNFLmtN1iK6mmlYIwvxMe++Fk9DRrmeRy1kUTuwliQOA1yYS1rf+i9/DAdD0lneuhWWniPV0ttbOEDNdbgcf0QRe3HwuW6GWtp6R2pFjmp5RImiVJCuxB424qx4G3nhv4tNVSX/pJz9DKEsdwPmJKynA6QZUjShRLSzMkJB3YaNx5Ake048p1mq8xzKlkpohT0ckcZcyEs+tNQJW1tPEceXDDCvlpJekeVsYyk9Gr6hIO0iMu+wJvey7+Hu8yxxL0hz8IUZBJRmM+qHHVuD2uZuT7sArUWJ8Y5CE/rnj/EOuqdTwfMR0McMeSTdTBBDJQy1NO+hACwjN0LWtchGXc74vyDo7W5g2T55nDZVNQmAzilEDE/WxDTfVddrjBOT0qsOkdLILSPmVTdYwz6A8UVrkD34ZZXmFFDkmU5TJUwekx08dNqSRWRpFRV0ixvcm9gQL2w91Qpd1GXwMfqJ3WZkWvPEfUsquJCnqh7C3kMTFOXxMkcikfbP3DEwpW7soJ7yrKuTiYjp3b+SvRyFdnmzCnINtxZWJ+/BVFSRVPRzPxHDG1VJFMYpAg1A9ULAG1xuMSuo6LPchyx5cwalnoD1kLKoZQ9gLsvOwB2244W0GcJk9S3UytICxYkgC9z4Y9ZToHZwW7AYi76xUrKjuTmWUAfNC9LRlWmlRCY2NtOmWJyD3EAH27YqqMuz+RT6Hlq0rMLGprplVUHgqkk9/D78X1PS2SaV2gOksdTaV9Y95wuqs6qKkaXkaxwSn0CrC9Q5xIs9atydgxmV01PBkdOtLTTNPM0hlqaltjNIeJtyHID54b1WZ5ZWxoayhSWZFIDEkXuADexGoWHA3xnNQLXsT34inc3uB5Y3/s1JQKRwJi9e0MWB5M0NBmc8krKkjIpuWCm1wOQxfPnVWpKmeZqbmTvp/dhDRVHVTqVVyTtsMGxUuYqpNVKo1curGy8hxHLHk/XS63gqcDE3PSwrVneOYXLKJJTM+kRsoBYeHHCinWEUtdEpWRz2UA532+4fDBmaQxUkUKpuWW9u7zwuyqkkliaZFEbyVLEXbkBb8DjBUkqSTNcVjHEY1hhpGVpGAAT6yw3A22/jvwFDWzVY9JhjBAbSqutnO9uPLyGLc7pHWxkYaFIJPrajy2wpgmqtMz09I0bKpVWubMTvuttjfnc8bYIgDLzJKDHImryypyrKlmzGOnYV1Y95qh3LuCuwALbgeHv5YFy7Okps1q6yuq1qzVMoClSqLYAEFblSTYG4F7377YylZnqpPDRlxrVSzsw2DE+r4Y+qGQzvuAHLbSHfT4+WGChKZcdxj9IsKKyeJvujuYxwrmE9bSSQxyVOuIUtmbSQOUQBa3C5BNgMfGf5plcs+TzZZPFXZimaQpFBIUWXcm99a612+1a478ZlS0KakkNuOq+9+ZwVlGc1LV2idhK0ZDRlwGIt3X/AAwstKC7rDPHgHiUfS8YBnXYVVtZUgjV3+AxMIchzJ6ykkkKbrKVN252HzxMNLtIziLFGBxOVZnmdPltEryU07g8Cklhf34yeYZxUVMYdYTBE23rE39+NNNSV84UWpmgBJ1FgLfxfFsuXvV0ghdwUPKyt92PQdfHdogUJPaYSOtqFbUZCRwsxNsH5ZnU9OW6xDIgHfuMH1eVxw1iwymMDSG1MB2QL7Gx8sXU+V+jsjGopVnbtKrNuPhYYnrAcgyNnjEeUDQV0ImhaXSNiCo4+/FxpwOLN5GP9+F0lLmbRsgrIEFr3UW279sfEcGZLeIVRcfaOkn43xP2vn5p3S/tH9DHocfXmM/pBOHvwXVCip40MTtNNKwCvM3rEnjv+7COjWqox1kjSS6RYaxsT9+LpY0rJIvyrEJUkNpFW1kPLT3W5f8AfHn9cxst+I8TX0aYrzDc0dmjUvGYpNyRfcLwBN8fFLMsdKxTVutlRuOwA/DA+XSQrUSQm7U6ymJWIHqhid7bXt5Y+c6r0lqCKYaZnW0dwdhzb2YQNfxbBNJTxzL5ayZZSrsG1C1i25v4Yvp+qjAYFojz0b2PlgGqymhpaUSQxyPM+kK8jaS5vx0g29pvjyslljnUR3vbc3tviWReymSpz3lmZUsWYpuIJCeEiXHvwvp6VqJDGzK45abi2CpOtms+8Rt642LH7jhJPXVtNWrBUsksb+re5BGDVB2G0GVbapjM1KadILC2xBwL6YtJNTy32DAAk8ufxwFWVAp5QruQreqb3t4XxTmDq2W6lYWjOoN4c8MpViDZuDide6O1CGGqsjEekbFeY0JiYVdCa8z5fUvHpCiot7RGmJg6VAKBiIOw3GYD8nxCoYS18CRliWiLEHFsMNAuo0eYorX3PXHjjSZjl8HUQF4otMsSPdx6xFrg+Hzwtr8syqNWzFI1Wa3ajF1Xc92Ir1Bu7GWNCKO0QTRUrZnDGKoFGW8khfVci/PlwGCvyZRPLGiVMTGWQKD1my35nH3DUZVIQzRaJBwN7EHDSmijZS0AV/JtVj+GL2W2V4BEpXVWx4iioyyUTRiaidKMuV69nI1cgbcQMWjK8vuFWpRRzIkO/ntgnpFmFZT5a8bK/VSJ1Ze+qxuCb+YBAxi1zSfUXAi8AUBwWquyxNymUtNSNtIm7yuipIKpZIKppnAsF6wkYLrTEkZjkJR79jQRc78fhgDKVlmy2BowsjzcZIIwu447DuwziyzRL1k8mq66bFSSF57fvxk3kmzLGaFIUJx5i13kZ2jSAjTuIxyHli+niElShkRTYFhqFiBpNxiqu6LVn5UpstoZpEpcwLOJmlJMCqAXDC+5A4HnfDJssiy0tDA0ihQVvMWdjvx4d3jbE2oiqCD3k12ZbEtEimmGYzS6IFHZUL61tvPCWOd8xqS8SDRq+A/fgTpLLVCkjokKdUhIuSVF+PCx+/D3JaQU9ImjYKFG3da/34G1Yqr3HuYVXyxEJNORTojMFttvwJxkK+i63NFVmYIwZivljYVNURHJqI7Jv7D+/GVLs2cwueWr33+WJ0xIJMlxnGYr6Q0U8UInSVpYxsQx4YCy+UVtE1OSA199+WNZnSD0GQblHB7J78YSglWnrVYuAhNm24Y09Mxsq57iJagdKzI7Gds+jGkWTo40iAgNOb3HMIg/DEwP9E+YF+jdRuRatk594U/jiYLsMWLDMmZIGyvL5BG0lowLrvbsjGG6V1EdqSBNUZLFn7W9rc+7njX1bh8tj/nTAwiIsdRGkMmx25bWxnszp/TMyUSSCeeGJWBZQSAwOx7+HO/HGXoSKyS3gmN3VF0GD3mQqXcyXiIDWuARcHG8M+WUWYQZbZYZ/R0VnP6RFzjOxZbRR1MNZUVAFMsjF4n4tYmwB4bkYW59WjMOkFZUqVKuboQduAH4Y2GVdSQo7RAN0QTOgVdHllTQyQzrJUX9VV1KL2439uOV5lSvQV8lNIunS3Z3v2eRv5Y6BlOaRz5dFLK41WsfMbYTdL46Ssihmit6Sp0juK+PlhbRPZXZ0iOJbUsjruHeUdFqhRDJC7dm+o6jsPHBH5ckgmcyq0kbsArxsNPwxnqRJIZL6gAQbjkdsVAKhYMkPE9uW5PHBrtMvUO6XquPTGJ1GjkeoWGpGcSOIFPViNVQAsBe/HV5bYpz6vqY6VnqqygS2wdUYM1uIAv588c3Wuq40KU07aF4dWDYDANVV1FU2qolZ2uTucBGkLNyeJJ1AUduYTVZpPO7AuWXVcXx1Cgq+qyynla/aRHIxx/mMa6PPg9MkF22UKvkABjtZpy4ULLaO4bjuM09fWB45lQnYKvmRY4VTsoqb3APWGx7rjAKVQME0hJuZCLX4bWxRNXBKmmK9pCO152thevT44E0GuGAY5zWo/mEl7m492MAz6nHI8+7GgzOseSAxqeI388ZtvW8uXfh/SV7FMzdbaHcYnb/AKHP9l6giMkGtfew/QTEx8/Q7L/VaYCQrarbYNb7CYmLHMXxF+X0dT12bU8pZvS6WN6eQi57KhtPly9mMtmeWVGXyLUPUyyrI4ExW6nc8sdTVpYcno541D9UkbOpF7pYard22/sxks+ytoqxKmoqZKlJJDLGQbDj8iMYel1Re1s8Z/iOXAqoxKY+j2WVVE89aJFQH6vQ5F8LI+jVP6TFLT1RgQ7OLB9j3X54eJWMYVpzuitffjfzxb6Q7EKIw53t9WL78jb78NpfapwplGStlGIDN0dpsrIiiLPG5urNx8cFz5TlkGWK9XTrLLJupJINvYcXU1a0sRRlRjFcoWF724j2YC1hnLsgITgp32PdgfUtDZJ5hBXX3AmerMojeU+jqUBvquxI8APHC7NspanhSdju76E7tuJ8sbAvGwJMVr4W9JNMlLCVUiOM208d2/7YZS6xmGYJdgBUzLxRs0Lu8croB62vQp8wBvhXWqpk1RIVTh5nng6orKqWQxda3o6XbSNuyOG+KpkeSLrmJ0qLC7XC3Pfh1cg5MFZhhgReiavZhjl9kZHbv938DFfoknZCFWZuPhi7qBFSJK5IZiQovx244uzZGJRFZTnE8kq5BTBFa+piSPAnA7yPcAk9kAY+h2liBG4G/lfBvVRLC8zes19Cn3XxXhZfLN5gTzXVzwubb4CPrbccErdyIxa24xSqkMb8b4KBAvmde+iA26OVY/8AOt/px4mJ9En+z1Xb/wAa3+nHiYriUmwy3+7aW9rdSnHyxl81pHSc0gJ6pCerDHgDuPdvjU5YP6Npf8FPuxTmWXwVYVpg+peyGjG4vt7seEovFWobPYmbdlZdOJjDCwFtI2vvywLmdVU0dNemnaOoZgI3XiuLputjdo3BDISpU+eBWWQi5IA5jjtj0Vf5pmOccT6ymnlhjLSys8zsXbUeF+PmTzwwqYHgKhypU7B1Nwdr8fYcLG6xmVbEXvcqMXQiOKIxsS8ZBABN7C/dwxdgDyYRLdowIaaYWDEceWKpKcGMrIvYPI4rHVItotfG5OrFjSB01DfbngIBB7ypKnmIH6PUlfExQPEwvpB2PHh8sLK7LaylYJZHgTdQnMgbEjGq61nYo0oUb2BG98eBI2tqkDb32tfDK3Mp57SN4mKkqxHSuhYGRjdrDdmPH2AC2ApJLurP2ivK+wxoOkWTBlNVSpunFVFtu/AnRrormnSKpKwropwQZJnFhv3d5w7W6bdxlGZjwJfkfR2tzVnemQGPRq1Mdl8Phgqq6HZnETZo3Nrkg2Hlx4DHT6TLqfJctjo6a3VRixJG7Hvwl6R1yUlAzsbsw0qvMk4zX1lht2rHVqTbkzlNdTNR1SJfUy7HT9o9+B5o+qmKk3O3EWxq48r62Y1FUCZNBOk/Z5i2EGexGLNHBFtQUjytjVrs3HERsHPHadN+iM26PVnH+2t/px4mJ9E1v5P1fD+2t/px4mLwU2OVj+j6X/BT7sfVbOI1hjUrGZRJeUi5WwWxtcDi3Pux85Yb5dSf4Kfdi2pdoqeWSNSxRGYDvIGPn9dq16kllzyeJuOpavg4mSqoaCozapilqQmujhlMxZbCV3UHYngRc79/hvU+WUIhkaTMgX6tnRSyWJA2BN+d19+FuY1CV6VQihVJGkWpQuwspYKHBPdcg+Fsa/NsviqozCJCs4mCQERgWZuyqk3+0d789yAAMeqRvhGEmUy88mZ+syyhpauCNK0VAeuihdQygBGW7G4Nxbcd2LY8oyuKQNPmQZWn0BBKmoAslzcNYEXYb7bA4o/JUHpdNAZXkjmpHqY3jjALKptaxJNjbj3d/EkN0ZpxKdNYgjMrqloL2AAIJ3tftAWv4jDQGP6YHvBMqpKWfLUq5q6KKdpCi0pKamOsJ3/86fHkMHtSUEWYU0CVSzxyNULdZEBPVjsnjYXuNzbe4wOnRiNFM3px0KJG1GLiF08Nzx1C54DvOPRkURaaRa2yq4ZEWEuQplaMA2PerC9tyP8AmFoKA+JOZ85pBQRUb1dPUCR9carCGQ21NY7g7jYkcT7N8J1ZV3CnfYEjjgippZ4K+qpgWIhd4lYAblWC34nmyjjzA54kccYicsxJB5C++9wfdgNhC+MSBkwzJ6IV05SYhYQNTHn7MbSKSloqMpTDSAOWMLXCry+SSOml0uFFiVuGBAO/dha/Saspo19KppSo9bRv7QeBHgbHACLW5SOVdMDDHmbqoq1nQh1Nxw5DHOemWZpT53SxmzJGNbDuN9se1XTN5uzTQER/pObFvZhZnNLJPksNXJQs0kztKazchhcrp8LEc8W0unatw1vmEusUoVSNRUNIFBb1vjjNdITrzBNu0IwDi2lzGeniCyWkijsATx4fPADSvVVbSsfXbYW5Y066ijZiJbPE6j9Eo/q/Wbf8a3+nHiYt+isAZJXBQSBXMP8A448TBcwZmtyz+7aT/BT/AOowRtfn34Gy3+7qXxhT7hgnhj5vd/2t9Z6NR8ImSzTJyuZVMjRCPL1jMn1WxJIuR4ksBiusppcramlpZGanZWkjaxDRMVse1yPaONg1mBBAI8cCZlQrXUjU5cpcqbjfhjQp9RYMu6LPphg4mAelpRCqrGAuygDuA2H7seCCmYr2QzEbrbG6gyakiojSlS6k3LtbUT52xlc0y30CoaMIwBY9U55+Psxq0a9LmKgxVtMyDJi/0dC5SyFgDq7PFeI+OLBTodJWPigD6gLXBuMGpTt1STCO4YlWbgDYDEZGSY6h1YIF1wYXeMyOjxBxStIbRx2O7EAcrA/vwXBqFDPDoAlLK/DYKAb8PPDvIqE6eudLApaNtXG5YE+62PGWOPpEQ+jTLGeyBw2+17jthNtYHYp3xL/Z8AGZ6veWeaESvYLGEuo3IHPAUgdVVQhIcXHeRyOG0oVMxX6krTa1kVnN7oTxHlvtg/pHlgmnSphj1CyKdHHiQCLcuH8DDI1KoyqRgEQZpJBM5xntIGjWojhAs1pLC19uftx0johlVRR5B6HXsHinUtoKlSgcdpSPj7cfGUdGZqevSor5YZo0QlYtFwG5bnjbGnAA2GEvUvUgyiqvnHmH0umIJZpwnpGJaPPKqnqUXrI3CEW7LaQLH2gA+3Go+jzo3SVavVZhSGVdK6dTkBG5i3MHYj243+c5NSZvS9TUxIWU6o3Ybo3f+GBMhyiry9/rZEEQW2hDcN/2wa31dbdLtX4WkppNtmT2jbo30fo8vpalIEk0y1BkPmVUfhiYcZVfqH3+3+AxMEo1dpqU58QFla7zEmXH+jqX/BT7sEYQZlUVtPkNG+W268hAdRUG2nlqIHdgbO67OY4KKOj0CoMV5wGjvrsNrE+ffjF+xva+QRyTNatcqJqOWPBjPZjV5ua2hgouqA0qaklkOk7ari97Ad2BY67PPQswmdkuGUUvaj3uTexvb1e+2OHp1hAORLBczWYpqqaGqiEdQgdQbjwOEVXVZvF0dppAEXMHYawWQG1z3mxNrc8fWcVmaU2V0gh6r05gDN20Ftt7BiBxxVNFZuG0+ce07Zu4jz0eHSi9UgVCWUW2BxTXZdBXFTMG1LwZTvhXBV5n/Jt6ido1rSG0EsoB323vpwnhr+k8VREZUDo5BVHeIah4dr7sFr0l5JIbkTukpHibOCJYIkiS+lBYXO+AK/JqeqDyxAxVO5WRDwblthNnVXnv5TnTLSDBGo9R4thbe9zcYZZBVZhPlksmYLH10ZIRg6kOLc7Egb4g6a+odYMOcSGqBWVUPR9Ho4zmAK1IuCYZDYi+3Hb4YdwxLFGkaXsqhQedhjHrmXSlAHelQoTYXVNJ8L33wZmld0gaeH0GnCgwqXjujMrcwbnBbtLqLGAZhj6yFoVTgYmoOIBjNUOYZ3Jl1WamnRZUjvDKWQBmvw2NvHlj5NfnoydGMcRrZJSFW6AqnI2vYm98L/d9mcEjviW2nOMzUYmMrktb0gFb1dfFqgGrrGYoDHsbHY7b244G9K6WyXaKEML22EZHvvwxJ9NcEgsPedsGSMidFys/UP8A9f4DExMn1CmbWQW1bkcDsMTGjRgVKP7TKtPxmcz6ZPbJMqjHNL25+oPnhFVfzxnr5GIDVAhW4vsAL+4acaDpHQV1dRZY1HTtMqREMEIuNl7zirMMirhkmWU0FK0sia3nVCOyzWPM+z2YZosREAJGSTNyl0CKCYJROZfyvnDizLGY4yD9pza3sW2ApQVyOkp0A1VM7yAeVkX8cP6nJ66DorBR09K0lRJL1tQikXB38fIezAOYZPm0c9F6LRySejQRBWGkgMO0dif0jiyW1knkd/2lldSe8J6VRq9dlWURsAEVU4cLkLf3LhVnVbDmOaVU0j/VopWAWve2y37vtN7sH11Bn8marWx0srSqiWdQlr6ADsT54Jl6MlejiOtFqzM2LBW3A1bj1rXtbFUeqpV3EZ/3IDom3mAVs4i6H5dACPrpXffuBPh44rylTU5zQ02Zq6rSJ2IylvVGsavDmfZg45HmMz5PBPTOtPEgEx1DsXclgd+NrcMW/knNGzXNKw0zBmjlEJ1CzlrAW3/RvxtyxK2VKCMjnM7qJt2xVSS6qfOMwbjKBEp53ka5+AwzBFD0DBFlaqcnzu3yXAUHR/PHj9EaEwU7Sa2LyLYG1r2BJO3L7sOOluW1UmXUNFlkEksca22tsdIAv8Tilr1F0TcO4P6CQzpu4mXp4azMKaDLqenfT1rMHCG3bsLseAAGPuWqkTNampo1DdWGUNYkKnqA+6w3x0VoXgysU9ONTRw6Yxw3C2GMZTZDmcWT1Yajb0iaVB1eoaii799uJ+GOp1ldpYnAGcfXMlLhnJgTPDT9FouqLmSoqGMha1j1Y+yBy3xZUU7VFbk+WEAGOKJJPAt23PuOC6jo9mEseVUvo7GJEAmdSCFLPd78OAx95tlmbQZ7PVUVO8olLdW8a3srLpse4gYMttWeGGTn/UqGU8Z/GE5pJkxpcyzHLp2eplXq3sxAGs8dPsPxxV0Pp83jenlhAjy2Vy7klO1YEefEDA0nR/MoclSNKUvPNPrlRSCUUCyg7+JO3fh90UGbxK1PmMHU08UarCCoU37tuO2FL3VKG2sG+v8AEqxAr4M22Vk9Q9+Tn7hiY8yr8w//AF/gMTFdOv8AxL9JjWfOYmzSjio3SKmMsaBdlWZ7ffgKzW/OzftW+eJiY1Hqrz8o9oAM2O88Oq/52b9q3zx52v1s37VvniYmOFNf5R7S5ds9572v1s37VvniDX+un/bN88TExZaa8/KPaSGOO8+TrH++n/bP88TtnjNP+2f54mJiBTX+Ue04M34z3S2n89Pw/Xv88eBW/XT/ALd/niYmCLTVz8I9pBZvxk0tf89Uft3+eIVP66o/bv8APExMd0a93yj2nM7Y7z50G/56o/bv88elD+uqP27/ADxMTFzTX+Ue0jc3PM+bPb8/U/8AuH+eLqFDJUIrzVDC/Azv88TExDU1bT8I9oQkzbUNNFFCVRSBe+7E8hiYmJgaqABxFiTmf//Z"/>
          <p:cNvSpPr>
            <a:spLocks noChangeAspect="1" noChangeArrowheads="1"/>
          </p:cNvSpPr>
          <p:nvPr/>
        </p:nvSpPr>
        <p:spPr bwMode="auto">
          <a:xfrm>
            <a:off x="460375" y="-327025"/>
            <a:ext cx="828675"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16" descr="data:image/jpeg;base64,/9j/4AAQSkZJRgABAQAAAQABAAD/2wCEAAkGBhQSERUUEhQWFRMUFx0aGBgUGBoaHRoaJBwkHCMdIRogJyYiGhomHRocIS8jIycsLjgsHyAyODAqNSctLCkBCQoKDQsOGQ8PGi0lHyUsNCwuLzUvNSw0LDUuLC81LzU1NDUuKiw0LDIsKjUpKiwsNCwsNCw1NSwtLCw0LCwsLP/AABEIAIAATQMBIgACEQEDEQH/xAAbAAADAAMBAQAAAAAAAAAAAAAEBQYCAwcAAf/EADkQAAICAAUCBAQEBAUFAQAAAAECAxEABBIhMQVBBhMiUTJhcYEUI6HBB0KRsVJicpLwFqLR4fEV/8QAGgEAAgMBAQAAAAAAAAAAAAAABAUBAgMABv/EACkRAAICAQMBCAIDAAAAAAAAAAECABEDBCExEhMiQVGBkdHwBWEUI7H/2gAMAwEAAhEDEQA/AOeZqd9bepviP8x98JOpdRctQdtv8x5x1SDwW0gJy8hSQIztQjlR7agKBsbg9r24wt6f/ChJ/Ne5EGoFAVr0sNQ5uxRG/t7YVjV4MVl245/Vx5rM/bDskET9C8Nw/hoZs7Nmx+KaQRDLDVoRKBkcGyy6iBpUcb3hllPAMJrLvmcx+PfKtmV0keSigFlR79WplFk2Ksc93eRGfyaRxxwQytkkdY5Xd1dY5NyuhTTcWDvwe4NIpPEHUDGCuRTz3hEDZlQ2uSJdtNXQJAAJAsjBq6jE4sMPeJ+zfyjmf+EsS+SpmzqO8sCEuU0Sa11SeURvaKGssK274mj4MU53p+WE01ZtBJIS4tULv8O235cd7g7/ACwfD4v6kskz/hF1PO07FtXoLRNEALbZQrsR88GZPqedaWCU5HKLNlkVA7tJZTy2jCkB9hTEmgN/1ls+NRZYe8suDI5pVMnfAfhZc9m5FlnljysbaS6v6izv5cSgmxqZj7djiT6g0kUsket/y3Zd2PYkftjquSzGdhZY8kuWygfMLqECyHW2kUrFyfRV8HknE71zwdJPmZZlMamSRmYsdKhmOqlG5r1d/wBecU/lYeeoS/8AEzXXTIX8Y/8Ajb/ccFZN3YEln/3HF11LwNF5cRD+VRKMApmLPYrTsp3Buq2wt6vkYYViQX5mli9oY/5iFtb2JC325Gwx3bq47m83waYjIBkHnOifw7kCGQsxW9Kj5nVI3fv6hg7pBrLMSSPz4Fr3CzLGR7iwBxWEPSE9Jv8AlfiiNwoHfn3sYYxZvUioKBE6s/qvSonD7gXvpW6+Yx5x1BzOSeSt+hh+fSs/fHjcsZYwZ0A4kicb77qQRfvsx/XAWVyCuuXA2Iic0fcAJf8AX++FTdeH4kHUKRGAF727Kov24Nb+/tgj/wDbAzDO7qqrGEBYgVqLE2SebjX25Hvhc2nyA0OCCfa6/wBgxx5E8fIQuHw+PUSxaTSivYFAgE7UBt6zze1YGHRxrkDXrqMrz/nuz37YyyHW4I4xHC6ltUAZw2oOzyBDvZ3Kq23b74Zx9TQ5lx2CRk+1HzDf/biazDM5q16T4eQHzOGoyIBfnJvqGWjjkypS/VKms+o+sIzN+i9tthgDLZT1tqUOqTKWVgCDSqa9vY4qznUmWF4W1aJI3PpY/lm1btfwsxBqtsJmyyGRhq9LdQjrQSpIKIrDsSAefmB86M62JCDYg/E0x6wC+vf6fmLMluVYavRMWGzLdALW9XuGsr374554kygEiuCT5q6/VZIN7iyBqAPfvjqWZ6WHOhxaLnhqUsV/LKIx7ggam4Hvjl/iieRptLp5YjGhEAICoNgBfbDPSHY0fT0ELw5FzNdcc+8ooupQq7s+lvK82wSfSxZEU/UbkYxz3inyQbUAyHWASDp9Kr22N6b++JHIyy5qfyZZWMEbMxDE0AD7dz2/rgnqnTDPnCjNpRFBJJ2APGDX0yNs0Wrqsl9QheX8UMWOnUdR1NpF7+5A/fGjrmddIkeAgxhrYH178AtquxW1cYJfoMqgfhZImA7JIL+/z++NnVujTnKvJImkqPXpIKsPfY7MMSuPoYMooSzuuRCGO8mH8ZZrhZAgsGo0RBY4NADce+C4v4gZvWCZF2ABtQNQAI9RG55P9TiaSMkgAWT2GNk+UdPiUj64NKrwYs73Mq/+vGpVkXWqUIwjtGYwBQ0sp1Db51g3pf8AEFEVU8qaOFHDgRSfG9k25bdm35B32B2GIrI5IytpG21knsBho2TXyAwc6TWoFd1+fP6/PFHVOGFynUROoeHvHyS6kVoZTIxZkmJy5+EDYgMh+HhqHFUNhPeMJo/yVpFZfNtIyCFUysyiwSGOk8jb95R8uiH0WTW5P7YxY4BGDEjFkFXH+j05UDI0pkyCw5ZpltmaVmah7MaX6f8AnCjxD1eOTz9I3Z1awasAUBXsN/vjZmOvGHVEykxtIzX9/bgjb++JbNy27EcEnBuNbFmLdTSZCo4jTIdD84XC7fMUdvqRzxhv0bLTZecJLJqR9SMhYm1I50nitjvhX0PqAy5Ini1xtRAsghuzKwIK7GtsY/ijNmfyVCawECiwAK08nfgbn643JXpuDdJBgvRJAk3BLXS1vv713OK3xvHCiIscbqunfVfxHfk/zcE4Jg8KiGAqywNIpDRzKXDLvvfZgNiOOMI/Eee80Mpf4bYhj3G1AGj9sLmYZMilDfnGuJDjwt1RP0XNRpqEq6lau/G/O3NCzhjmQJC6eYzCg6EbjncGhvsNhjVnfDR8uB4pElR6RjGCPLkI1aWvk1e/Bo1jd1Twz+HEbxzLJd3o2PO/c7Vtgh2QMLO5ixMDsbAguPHHqx44wnq+BKLO9MSUBgfUQ+23xK24r2Km7+uI3PZUqLIIN9+3/Kw/nzRjdmG1MTftuf2ONPXOpLPFYA1gjG2MmJdfiCNEeVzEhZVU2QRp1UQP63t8uMPcpKuWfXIFZz3Ha/YcCuPvhHlo2Rgww16xldUQlvYmt/fBBF7RaL5lNkpIZSHQnWNzHqOh/qPfFNn85lp0VpctFI6LpuQmgB2CgggD61iL6P4KmWITI4Eo9Wg1oK87OCd69xgRutlpPLeMMCfUatlPyI5HywM+NgbWWd2I5nT/AAzk8mYZRBCI3JskA0RdUCbIHarxM9TyzmYxkAKCOBuf+XgzoM4jhCqAFrYqa/W6+xxpz2ZJewaYLRB31fPCNutspMOwZhjSr3kf1jIeVIV7c/8ArABw28RlzKC1BSvvyb/+YUthql9IuNdPm7VL8odmYizsACbY7AX3+WEWZi0EgcEYohnGimLoSrKzUR9x++GKdTzUhfNKmXVRULWqL8VDZfemAv2v543xHeYfkVtBt6yOyfUWTn1JxxjIdSkal5VfUBpsGt9x3AFk9sdGUZ5JkWRcsNTsV0hANewKkVv2AH+Y1grOw5mRZokOXVwhVlpNtcf8rVQ9LG6re/uRcQEESMz3i4/hVihXSaPmkL6aOwH+X+2JrIQtJIqr8RO323x0Hpy9TcmVXyoDVE+rRxHIUtk7nUSbqyMLPD/i6dbjPl+WjOxkCAMfiJVT2tmYjviTxIFkzZkeuq66TqLxigAKregSw2oe5/XCzNdWLM2mMlqOoPTHc6dh9T27YUS59tbFfSC+oEAXd+/t8sM48/HJH8KifWSZWv1XvvzR+nZfngbsVUkiWFk1PidDnjBZ43I06VBI55Fbm8Dg7fXGWZy7gKGkc/zAA3RJ9/exjWDWx2xLd4WIw0WbsiVaMM58bf6j/fAskQJB7jg4Jznxt/qP98aKxiDU9E6K4poBLkCWu9ud+caM4hBr+mGtYxZAeRjVcvnFeb8arDubRCi2cHNliKXVyL++Djl1sGtxjGbLhvr74scoJg6/jiinxPhNvTMurqgkut/vv+hwVm/LG0ai+7e49sDKaUL2GMTjBiWNwzDo1SmPMPgzilNDjgcjk7/sNsLpVBxlj4ccNpt2CAk1zLHKeH/MMTGJSGaRmJlK6xrCKDsdHqYAVd/LGqDo6hdTQK3okn3lI/KFqq8f4uPeu2GI8UQImVis3HJcx0nYKzMAPe2Yce2BpvEsDvmCSwWQwxxjSdoEYFvvSjbnnC3qzknb7f0ypZ7gs3RdDuGgT8jLB5AZGouw2a6+L1D0cbc49mfDumKBBGnmtKqMwkYkswDhSumlpWF0Thg/X8mZM0zSSETujD8q7C+rTX+HVQ+3zx9i8cRv5MkwCyRyvIwjSgToKrZ7kmrOI68+1L9r5ndTTHN9DRpokXKxxN5jWpmf1ogsk2uyHgNz8sB5jpayz5UR5dEEqF9Cyt6kFndiPTYU8A4Lg8XQMIxM8trlnRnC6j5kh9RFngAbfWsBjxSgmklTUnl5cQ5YULB4s1YB5P02xyjNxXh+5UFoXH0FWZXXJ+kQtIYjM5JF0p+GwdjQ7/bAma6KpM5jgRQpjiAErNokc/y+n1GjRB4o88Yw6V4q0rI0sshllli1OLJESmzuP6UOxOD4/F0BlR2L02cadxp4ULpjHzrmhi396k7X7/f1ItxNJ6dDJKmWjy8QlSYq35zksFBLajprSa5G+3GEPiZAJtAy4yxQUyBi1nmyT8iMUGW65lEl2Z9IilUzCP1vJI27V7BbAs4kM5WttBZls6S/xEdifnWNsIbq3Bqv3JQknef/2Q=="/>
          <p:cNvSpPr>
            <a:spLocks noChangeAspect="1" noChangeArrowheads="1"/>
          </p:cNvSpPr>
          <p:nvPr/>
        </p:nvSpPr>
        <p:spPr bwMode="auto">
          <a:xfrm>
            <a:off x="155575" y="-579438"/>
            <a:ext cx="73342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8" descr="data:image/jpeg;base64,/9j/4AAQSkZJRgABAQAAAQABAAD/2wBDAAkGBwgHBgkIBwgKCgkLDRYPDQwMDRsUFRAWIB0iIiAdHx8kKDQsJCYxJx8fLT0tMTU3Ojo6Iys/RD84QzQ5Ojf/2wBDAQoKCg0MDRoPDxo3JR8lNzc3Nzc3Nzc3Nzc3Nzc3Nzc3Nzc3Nzc3Nzc3Nzc3Nzc3Nzc3Nzc3Nzc3Nzc3Nzc3Nzf/wAARCAB5AEsDASIAAhEBAxEB/8QAHAAAAQUBAQEAAAAAAAAAAAAABwIDBAUGAAEI/8QAPhAAAgEDAwIDBQUDCwUAAAAAAQIDBAURABIhBjETQVEUImFxgQcykcHRUnKhFRYjJDNCVWKU4fA1NnSCsv/EABoBAAIDAQEAAAAAAAAAAAAAAAIDAQQFAAb/xAAtEQABBAEDAQcEAgMAAAAAAAABAAIDESEEEjEFQVFSYYGR8BMUIqEVMkKxwf/aAAwDAQACEQMRAD8AwklO7SqlE8jsqhncN7qdiPr8NNy00rje8aOw4YpkZB/EfXVhb4SscjSMPB8RtkUYxu8iT6jjVktNXK8Ci11q+1DMA8PBlGM+6PPjnjWtsa7LsKlvddDKzzWZ5hvjOw5BIDZxqVL0Tc5Km2QLNAlVckWWmQvhcMcDOBx8udXpoa5TL4tDUxGBd8ivCylVPYnI4GtzHTQ1cvTtcUrvFtsUIeJaCVskEEkMBjsfr9dLmjjABCKN7iaKwNP9n98WhZ3NN4ieLthM+JJhGcOyDHIH00it6Nu1EkzzrEqRUgqywfIaMkDjjk5PI0Smu9OayGqMFd7bRQVIipBSPmdZG91844Hbv56bvFyqKqz3O3y2yvJekjipJDRSAk7V8RO3AypOdEzUTNptYTCQUF9pViD3H117tbyP01ax2W5VJVqW3VcyuniKY4WbK9sjA7cHnS6KyXaUsYbXWyeG+x9lOx2sO4PHB7cfHWmZG96WXGrAUKGiaQZJxxn01u+n48WalA973TyfmdYG5VFYT7PBDtXOGbzGt50krRdO0aVO4ShW3BsZ+8dZeulsbaRQbjlxWYttnjXwacSylpCqbjKVAJOM+WOTotGe3VNyt4jqopDarl4aj7gjjMRUdz7wyO4450HJI7UNgUxMceaM3Px8/wCOk09NEpZ4GM8WBuiMrcDP8QMng6mSHdVYAS2uLbJRajrIJhS2OtqYzUVlNVxzTidX8FGbMYLAkE8ds8Y1DqKqW7Wa+JQjMzXMx0yLcPZGCLEqKwbzHAO3sdYJkWGPcVVI8duwGoFRW0rKokIZM8e5nUHRgj+ylkzicNRTq7rSJaquGolSO40NkURypLzIGjBYA+bK6eXrpNJdUe99N+JcFMctow26bKmQqcbucZ+ehQstNMNoORnO1h20nwkiJ8NQN3JwMZ0bNHWLwpdL3iiizRTU1rsppLhKBJTWuGOoSnqQrqTMxIDKTzjnjU28y1FZbbpHAY5qn28+D7PcBT4TwlCOWz73lkeZ+Wg4qA98DHbTVTSpOhBUgbcempfoyPyByhE4Jo8KJJNWh5Ekk8AAkHJA5/PRH6VJNgpMMzYVhljycMRoarZkIzM7ufLJ0S+mUEFipIk4VVOBn4nVadkgaC//AGmsLCaCyUr2eSALkRuV3Mydx8Pz0uagtvgJULVuQy5Tau7d9Tjz41mkU8AKfhxrX20UYpIZJqaKRjGquSgznuWPyxjGq/UOov0zAWCyVZg04kNbl7cqelaNEMbTTpHlIRIrbxjvlSR9M51QGrt0kYzFsdRjGDt+erG8yUqTxm1QPFSxyf1ho920OO3Hby/hqwtkVhuNtljq6JRVtnE6xlGYjnOQcZPoRqnH1x7GB0rfbn1ymDRC9rSsm89Oku6MkjOcAakQXGkEw9oSUxg8hCAT8s6h1VG9PUPEgLIDlXx95fI6kW+llj2z+AJSXHuNtIwPUE85Otn7twZvbwVVkjbw5aGlq6CoWeO3GUxynaEkUbk5yMnz9OMaraOvp5aiGAUbyzSSBB4k21e+OcKTq7Wlp5bh7RTRpS+KFaSNSuEIx22/P8dRKCyzw3Ojuz1NKJfaQZKaOdfEX1b0OTk4HrjWPH1F7HS3ff615K/Jp9O6GItAvN+/mm6q7PZq6Wla1215I2/tAHkDDAxgsefw1s7TWtcrdBWCFIhKCdiDgc4/LVX1Y9LVRUpCrKsSOqSvFl8DACEeYzn8TqdYnja00zU8Ap4ypxEAcKcnPf451MEo1ELZnA2fM/8ASqzyI5DGOzyCHgiZhhYzn4adqLhJR0f32EjDagWPlAPPPY/jpMVSUkZPNO/y0i/SRy0cCDILSdwM+R07WPbqGgOHGVnQa2QShtcqJUXOeeOGkhAhpYse72J9SeeT351aSXGnio3hgbjnBB5AHJOqWuoZaJYi0oZHH3f2T3OPhjU6joqVA0rIcyDOwnOwems52la4gK8eoNij382n5ZIp1hY5ZXjXLKMsh2gn5jOeNMAbcEEMp7EHIOvFeOKOaCI4cEshYZwOMaSs/hoxZvEeRssQMfDt8taOlnfCwMHAVfUancTQ5qldWR0hd2kwAcc+QHPP441FieaNRJvIK85DapjXPGx2tnk8E6bkrQ5bJI8uTxpjJKe9/ir9JLnSyNa2uFf19xEkUTSSk7VK9+xJOtl0tKJbBSPuzkNz/wCx0JlmIDI7ZHx8xoqdGZXpmiA7Ybt++2h30wMaKAT4mncXONkrDXSuo6l4npIjFJsAmBbIJ+H+/Oq6YrVRGKRimG91sdj/AMOoDzhpQSMDscHtrpmaF2jY5IPB/aGkUl/RzYwVIdpZaqGConaQR4wx7AnH6DT81TKVZYzjnjI1B9o8X3HZQT/fx3+ekipkX3WIJ7HvnXBtInMc8jd2KSJi0qyO21kGGB7jn+Oo005dsocMCQV7ajyy7hk/ez3PmNcH3BdoGf2TokwRgZS53+6yk7uxwe502XL7SWzjjSWOWwRwfjrigI40NowKS2ccDnj10YOh1c9LUBwDlW5J/wA7aDPvKR5HRk6FXd0pQEnna/8A9trgiCwHSHTT9T3VqL2kU+2JpDIU3cDAxjI9dWz/AGf1v8hRXL2jMss4ggp/C5kBbAbOeM4zjGrf7F6dZLzcZGzhaXbn95h+miLPdqCCwNdNqimo2b2ceRK5Rfz15nqPVNTBqjFFx+P7vHqtHTQRvYCW38KENz6AittdPDUXSV4KWESVU8NGXWEnspG70zzqLX9L2e3LA1dfauBZk3xeJa3G9fUe921sYVqK7pijglLe2dTXDxJCe4hB/QE6idYWa4Xv7QrfSy0c0VuMqQROy4VkQZbH0B02LWzF+ySSquzj/H0779AnyaeINtjfnyysxcul7LbHjS4X2sp2lQOiyWtgWX1Hv6dp+jrXUW57jT3evkoos751tTbVx3536tOu7NeL911HCtFNDDPIIKV3XClFHLD4AZOt11DSQ2roK6W+h8I0lNSrFFsbLFs+8W9CT+ehl6hIxkVPJc+rH44BNd3zKWIGl5G3GEOLf0NR3Sl9qt9xudTAWI8SO0sVJHf+/r2z9DUV1nrVp71JFBQoDUTVFEYyjZI27S3wJ0SLPT01ms9BQf0zVtrofbWgjfaJGYHO7zPJPHy1UUtDc7t0TUzUNP8A1y/VZmkbsIo84BY+mBn66R/Jzku/OhYAJrtPPHcLRjTR0LCHnWHSE3TclMWqY6ukqV3QTxjAPqMfXW66G46VoBuPZ+w/ztqk+0+spIKe0WCilEq26La7r+1gD8tXvQ5x0tQ48MjD8n99tbvTpZJdO18nJ9LF4PsqGojbHJtCGNBd6+2eL/J1VJB4wxIFP3h6H8dJnvVzlty216yVqRTkQ5475/M6hSKUPPOrHpyCGqv1DHU7zAJlaXahc7VOTwB8P46dIyNoMhbkZ47kMUkpIja40ce6J1B0rJJ/J0MnUdwgu0NB40aiNSkClcEZ8h/vqH01brhd6Glul46guUVQ9W9NS+Aof4E+oGQdRusOsuoauqrKK1Uc8dFIdiypSsGZceuNaGz9Q01pFss8Qqhb46BllnWmfIm9e2fM68xINU2HcQC4+QsCiT2dtjGVtDcTTScc8/PnKpForqt2v8lZ1DWNDZosR1CY3OX5289u3ONRqayixWkN1T1JUUHtxEpo4IxI3Pm2fP6caR7bJbukDTQx1NVX1Nx8er/oH95FbjnHOQB+Op3WMVhv/iXtpLo1WYNsdAKZgA+PM47fLTwXhwa7DSasNHZXlizZtEQ8cE2PM/tdYbXJXUs/UFZe7v8A0kz0sD00QkaSJfNhg8ZzrH3zqOvoqqW32q81j2+IBIxIApwPLA7fLRC9uoqLpaipKK8XCiajpCHSGlYCR8ZO4kcc50GJGaeoLu3vO2SxHqe+rXTmfWke+QYBoAj27O7zVbVySRRgAkOJ810kzySF5GZnY5JPJOi90L/2pQZbyfy/ztrFUP2f3eut8dbDNRiORGdQXckgEjyUjy9dbPoZc9K0BD491/M/ttrdHksghwcd3KE8pGOWAI+OupK+poJxPQ1clPNjG+KTawB+I0cZ/uD56Yl/tm+Z1xaDgqBYNgoR/wA67/5X24f6p/114OrOoP8AHLh/qW/XRlh/s5NPx9x8vyGl/bw+EewTPqP8RQU/nX1B/jlwz/5Lfrrv519QY/63cP8AUt+ujX6fu6dHf/nprvt4fCPYLvqSeI+6Bc3Ul7qInhnu9dJFICrI9QxDA+RGdVyMysGViGByCD2OvodPvnS17j5HRtja0U0UhcXOySs70be7FTdIUAqbjClYKeYTRNVgZclwrFM/eAIGccg6j9CwyHpSg4A91+DnP321t4v7ny1w7aIADhS97n1uNr//2Q=="/>
          <p:cNvSpPr>
            <a:spLocks noChangeAspect="1" noChangeArrowheads="1"/>
          </p:cNvSpPr>
          <p:nvPr/>
        </p:nvSpPr>
        <p:spPr bwMode="auto">
          <a:xfrm>
            <a:off x="155575" y="-547688"/>
            <a:ext cx="71437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6" name="Picture 2" descr="http://t0.gstatic.com/images?q=tbn:ANd9GcQKFtvmf-kukSiK3aNetFn4edp2SzQLdRt4mLmpd6_izEgm7G4&amp;t=1&amp;usg=__w7oOR57_1dmkxsFJeYjaGf2Mwo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71" y="506790"/>
            <a:ext cx="16954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QdUPLhRgWU-uoxaaF9qjY7pslTJ2AjU1gwRBMe0Cp43K-8wOg&amp;t=1&amp;usg=__2-8Uc2rWeEy4ldzBz4e0ZGW59h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3636585"/>
            <a:ext cx="1666875"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2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457200"/>
            <a:ext cx="6096000" cy="3046988"/>
          </a:xfrm>
          <a:prstGeom prst="rect">
            <a:avLst/>
          </a:prstGeom>
          <a:solidFill>
            <a:schemeClr val="bg1">
              <a:lumMod val="75000"/>
              <a:lumOff val="25000"/>
            </a:schemeClr>
          </a:solidFill>
          <a:ln w="28575" cmpd="dbl">
            <a:solidFill>
              <a:schemeClr val="bg1"/>
            </a:solidFill>
          </a:ln>
        </p:spPr>
        <p:txBody>
          <a:bodyPr wrap="square">
            <a:spAutoFit/>
          </a:bodyPr>
          <a:lstStyle/>
          <a:p>
            <a:r>
              <a:rPr lang="en-AU" sz="2400" dirty="0" smtClean="0"/>
              <a:t>I </a:t>
            </a:r>
            <a:r>
              <a:rPr lang="en-AU" sz="2400" dirty="0"/>
              <a:t>used to love the ‘Tomorrow When the War began’ series by John Marsden.  In fact I loved all John Marsden books when I was a teenager.  I remember not being able to put these books down!  I also loved ‘The Babysitters Club’ and ‘The Famous Five’ when I was very young!  I was hooked on the Twilight series just recently!   </a:t>
            </a:r>
          </a:p>
          <a:p>
            <a:r>
              <a:rPr lang="en-AU" sz="2400" dirty="0"/>
              <a:t>Lisa </a:t>
            </a:r>
            <a:r>
              <a:rPr lang="en-AU" sz="2400" dirty="0" smtClean="0"/>
              <a:t>Crowther</a:t>
            </a:r>
            <a:endParaRPr lang="en-AU"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1569720" cy="2540092"/>
          </a:xfrm>
          <a:prstGeom prst="rect">
            <a:avLst/>
          </a:prstGeom>
          <a:ln>
            <a:solidFill>
              <a:schemeClr val="bg1"/>
            </a:solidFill>
          </a:ln>
        </p:spPr>
      </p:pic>
      <p:pic>
        <p:nvPicPr>
          <p:cNvPr id="11266" name="Picture 2" descr="http://t3.gstatic.com/images?q=tbn:ANd9GcRb5r_TADOSk3REKdNQtYMT1w-JqcaKPnPD5069gnLyvsgfUPY&amp;t=1&amp;usg=__ajkKVYp9O65TDO45pr165qjUiZM="/>
          <p:cNvPicPr>
            <a:picLocks noChangeAspect="1" noChangeArrowheads="1"/>
          </p:cNvPicPr>
          <p:nvPr/>
        </p:nvPicPr>
        <p:blipFill>
          <a:blip r:embed="rId3" cstate="print"/>
          <a:srcRect/>
          <a:stretch>
            <a:fillRect/>
          </a:stretch>
        </p:blipFill>
        <p:spPr bwMode="auto">
          <a:xfrm>
            <a:off x="228600" y="3581400"/>
            <a:ext cx="1995661" cy="2971800"/>
          </a:xfrm>
          <a:prstGeom prst="rect">
            <a:avLst/>
          </a:prstGeom>
          <a:noFill/>
          <a:ln w="25400">
            <a:solidFill>
              <a:srgbClr val="81B034"/>
            </a:solidFill>
          </a:ln>
        </p:spPr>
      </p:pic>
      <p:sp>
        <p:nvSpPr>
          <p:cNvPr id="11268" name="AutoShape 4" descr="data:image/jpg;base64,/9j/4AAQSkZJRgABAQAAAQABAAD/2wBDAAkGBwgHBgkIBwgKCgkLDRYPDQwMDRsUFRAWIB0iIiAdHx8kKDQsJCYxJx8fLT0tMTU3Ojo6Iys/RD84QzQ5Ojf/2wBDAQoKCg0MDRoPDxo3JR8lNzc3Nzc3Nzc3Nzc3Nzc3Nzc3Nzc3Nzc3Nzc3Nzc3Nzc3Nzc3Nzc3Nzc3Nzc3Nzc3Nzf/wAARCADUAIMDASIAAhEBAxEB/8QAHAAAAQUBAQEAAAAAAAAAAAAABQACAwQGBwEI/8QARBAAAgEDAwEGBAMGAwUHBQAAAQIDAAQRBRIhMQYTIkFRYRRxgZEyocEVQrGy0fAjYuEHUnKCkhY1Q1ODovEzNJOzwv/EABoBAAIDAQEAAAAAAAAAAAAAAAMEAQIFAAb/xAApEQACAgICAQMEAgMBAAAAAAABAgADESEEEjETIkEFFDJRYXEjQqFS/9oADAMBAAIRAxEAPwCr3nLUwSkMMMQc+dRBjuNNbnI8zWqVnjvUMILMWHnkdc1DKXblR9RUcLEj3A6eooppEy22m6nJ3sithI4sN0J5JHpxihk9THa1Fy4JxBRWXnIb06Uu7m5yjgjrkYrT2EKT2mkWlzJP3t1M1y2Bu3YPG4k+g96sajfiPTkc3VxBPeXEtwWhUElR4VycjjAFU9Y5xCH6cuMlpmtJsmvbtUdisagvIcZKqOvHmeg+tXtV0y4cGaz02e3gjXxh33sefxHz9PLFVLK+lsrz4kASMwIkWQZWQEYIb1z/AEqQastvcLPYWcVu6knJLPkEYKnPG0g4xiuYv2yINFo9LqxwYNWGY7vA52rubwngccn25FXWsmuba7v4UWGKF0zCWJI3Z6E9RwavDtLPKWW8toJVkj7qVgm13UHI8Q6Y46DHHINXDdy6xC0NukFrGY1ifvbklSAQQFB5H4R0B8/WuaxgdidXxqWBCtn+MStpMVibNJWs4XfvlhZrm5KKCVLZ4AwMDzzXmtaVFHdahJDmG2hCmEE7+8LcLg56EBjn0pisuktc2l7aNMspVlbc0ecE84Izg59j96j/AGwXEsc9rE8DhAsS5QR7MhQuDwMMfvVfdnIhj6PphH0ZRsrMzS5m3xQAhXlEZbbnpwPXFHbjSrWKe8Sx029vVgdo2dnwoIOOijJ+9eahqkV5plzcJbpDPJdRNMBJuD4VsYXyHHv161Qj165iE+FXMzSOG5DRM42sVII6j1z61xLsciVCcekdWOf5gp4JEYqyEEHkHyqWWznttjSpsDHCnIIP2oo3aW8kUCeK2nAAP+LApJcADeT5tx5/ag0srysSzEkkn60ZSx8xC1KV2pzNv2XDDQ7cFud0n87Uqd2YyNEt/Pl/52pUOOAamLWEeIkVodIgtoNGF1Lbo7BSSWHXnjr9BQHBYEL1YhR8zWx1DTDNYRQQEBo8AA+gGP6UU+ZfiIoQnEA/tiHORpaDzxuX+lQWkB1DUBBCpT4iXJQHwqPM/aprrRp7SBpJWTAx0bnJ+lXuzsQs7WTVJQNu3Efllf8AU/wqjDUKndmwwwIW1nSILPTjdWrXImt1CRuJidq9CPlgkUB0U3V7fWunPcTtbMMNHu4CAfL5VobQyXfYt53Ys7rKWPvvJNUOwtqZtZnmBJ7mHH1Y/wChoH+uY0wJtC/EIal2W0+CxuJYFkaSJCSGfgcZ9KxUNu1xcxwQpmSVwiD3Pn8q6LaXQuLLX2Y7lE8qg+mIwB/CgPYyzjV7zWLgAQ2aFV/4sZY/bj61wchZS3jq1igDUIt2V0kRuI/iDJGnj2twDgH74Pr50L7O6dKlvLem+aytZAVBVgrOB7+Q680cS6mtuxst+xBluY3clwSS0h8I8vUfYU7X1TTeya2wxhY0h6dT5/wNVDFtQz1InuGsQMtn2e1R5Y7W8nmnVO8JdiCfuOecUGh0xf24lk3jj2s5PTwgcfmRRLsPY/E6je3LLu7mFYwR6sefyX86I6bbA65q90Rujs41iA9TyTz9KKGAGIIVLYA5EzOuWkNpdiGFduFy3OetXNG0+0k0cXd1EGyHcHJGAOn8KH9o7mOW9upoj4M4Q+oHAo5qIW17Ltbx9RCsWfUkc/rRM/qAqrVmYkStpvZ6GSy+P1FzBAV3hV67f9fKrtj2f0LWo7j9kzXG6AgNvyMZHHBFFLae31/syGjlRAUVMH/w3H7p9Of0rHd5qmh3E8MM81qzOGfZjnAIHPmOaF2Y+Jd0pq/NdfuanRbZrXT0t2YZjkkUnOOjtSrzQZpH0uJ5MM7PIWYnkku1Kp3KBayNCY/RY/idZtYwMjvN5Hsoz+lGu11zInw8aSOjHLNsYj2HT60H7N31tYaq894XVFhKoQpbJJHoPQV72gv4r6+MsJZowoClgR/fWmMAsYp6np8YEHZkNhDPqF3HaCaRu9PJZydqjqea1V9JpIVNPvLwWyxY8C9cY48qz/ZzVrPTWme4inadvCrKoKhfnn16/SqFzdtc3DzSHlzluelU65ziEXkLWgDHJM39oLaLs5JFpdwtxbbZdzueuc56DqCaqdh2a00vUNQwdpcn6Iv+p+1CuzWpPbaTJaNYXkpZ5CGij3KQ3TnNXrK5aHskNOjsL4XhU7827Bcs2Tz8jilyPiaXb/cfqW+xwe50XWowpaV5n2j/AHiUHH3qDtHu0vQbTQ7Zv8ScgSY6klsE/VjVXsjrtro630d8s6yPKGTZEW42gc+nIqrPqo1DtTb3txHK1vFMHIjQuwVR4fCPeq48ye4wv7M13aOGNk0XTF4DXCfRIxn+lCO3l2hitYI3JBLSFcdT0H61U7QdpIzrun3sMMzwWqsrxOhR8NkEgHzxir1xfdmteliMtxcrKqkCOOCTcRnOMBT09RXLhdmdZ/lBRTuXf9n8KQaBNd4fE8rM24AEbQB69ODUvY4FdDutRfBN1NJOSR5A4H8podrOtxxaZ+x9FsLuJDHt3SRMp2ewPJ+Zqn2c1u703TDpeo6ReS243BJIYyfAxJwVOPU8586pvGZcOgPQfAmfhg/aesWsGP8A7m4G7Hzyf1rUdqLF99pYQHfNLul2kgcL8/nUKa3oWkzfE22iXy3IzsacbQpI9ycce1C7ftUx7SrqepRGSJomi2xrnugTkYHn0/Ojdm8gaigFSD0mbZlM/tLstqS3MQVJWTdJAWysqejAfLr5ffO37SLaat2Sj1RU2sI0li3fiUHGVP3/ACobqF/2Q1Wdbm8vp9+wKY0ikG4Dy/D+tUe03aiDULWOw02ForOMjlgAWwMAY8hVQCzjrJZlppZbGGPiEOzf/c0HiPV/52pU3szzosB/zSfztSo24opbAmFXAz7009fpXteU5iYuZ4aW1pCET8bEKvuScCkaI9m7cXWv2SEZSMmZvko4/PFUfSw3GTvaBNZqWqS6HosFrEyLdmNACF3AAcE4PX/Ws7/2u13PN9j/ANFf6Vou0uo6ZBNDBqVnNceEsvd/u+XPI9Ky2tX2jT2wGl2EtvKp5Mh/F7dT54pfqvyJsXvbn2OAP1Nj/s+hA0ua+lXPxMrN4h+6vH6NWe0G5luO18kluygTI5eI/vLkYH3INaBg+j9i2jNxkpDsHG05by/M1mexUoTtbZlk3CSOVOP3Ttzn/wBtBxhS0Z7AXJXJu2kTR6yQ+MtEhO09OKP/AOzzTktbSfWrsBFZSsLH91B+JvqR9hVPtXpsuq9q47K1RhJLEhckbdiDqc/L8+KsdvL9LWC30azbu444xvjXyAGFB+2ftXM3cBZRKxS73N/QhHsldvrWu6rq75ESBLaAE9F/Ef8A+T96C9pe1+qQardW9jPClvHJtXMeTkYzyD6g0f7ERxad2QS5n4Ege5k48jkj/wBoFZdr/sa7u0tpqO4sTwp/rQ0C5ORmMXtaEHRgD/MC6xrt/rOz9oPEdn4RGm370Mqe+a3a8mazRkt957tW6hfLNQVoIABPMXOzuSxyYutIb2YJGjO7HCqvma9DeEjHmDn+/nXsM3w86T+I7DnCnBPBHH3rjoZE6oBnAfxN12bhkj0aBZEIYM+QDn99qVWtAedNKhWaNw4L7gVIx4j6UqU7iejHHoAxgznWa8puage9t0GWlUDOK0CQPM8yqM3gSya0/YCDdcX92RwgWFfryf0rL54qMDu2JSSRNxyQkjKCfkDVLFJGBD8awVPlhDPai6+K1q4Ycqh7tfp/rmqOmRLc6vY27ZKtKGYD/dXxH+GKo3d1HbR97OxAJ+ZJqOO6LSW89o9xG5RiskZKlV8yT5CocjriEq7G31iDjM3fbe/320FtnBeQyEA8Y8v4ms92bujbdp9LfPWYr165Uj9aGT3zy7DcXUlw2MKXYuxHtUE7W7he8kC45U7sEGqFQU6wpvb7gXYOJ3C4uLOwt7nW51PeCFUJJ5OCSFHzLf3iuS3tzcarfMzktPdTBARz4mIAx96o2pmuMRQNMUPJMjOUAGefTPFOgimuTm3Q+Bxh1lCbWGD1JGKAqqgbJ3HLrLb3QhD1H/Z2DtDodzc6MLPTpWGyNY0h3BUwOMnz6eVYS87F6xaW0txMsAiiQux70dBUUej6lJZrIms3JmPOz4l9ny3Z/OoI9J16bfG88ojHDd9dsyt8hzQa7ug/IYjfL4vrkEoScQPmkwYgKCFJIGW6DPnRRdAm7pElUQzKDvcy7w5zx4fLj5VPDoMMYQ3Nw0rH9xBsX+v50V+dVjzEKvovILjQxIItIjn79kdSkChFaJSzO2M7sZ6n9avWfZ2NpopHkmaEJuKuMMW8unQfnRe0tYLGEpbxrGG8R2+ZrxTLM/hBAHkKzPurWzg6noV+n0JjsozNRpKbdPiXLHGRljknk9aVR6TC62EYY85bqf8AMaVU7j9w5G5yjSNPu9RCCHu/EM7mbaAfTzJovqXZy7trSGE2VvdvGcxyx+noQRzjnBrSaHo9ra2sLCIIQB19cUV1G7gghCMwyelFPNdzE0+m0Vg4Hmci1SebTJjHeQMrjDNt5wD50AvdSs1vPi5XdwCFjWOQH5kjyruS2thdQv3sKTZGDuUHg1yXt12Qt7G5jnso27pyQwXnBHB+nSmV5b2e2CX6Xx0bsJkpNfvJpB3qRPHuJ7tl4PtUw1Wa5vVlmwFIC7FGFAx0x6DioxpcBPimli9cxjHT/iqOSyhgmBS8BK8gmMn9ah1uYbmhTRx6j7Vhm21W37kY3Kyg87fxc8HI9qt2Nrd6heKILUBCRvZSM/nUkH/Z5o0KpdtO6/4oWIBWPsB05/WtXJHBFpc91ZwFJRHtAJ2sT5EkdPLpQ6WsqyCJN3ptgATP9otfeOKOytHEEaEgyM/4gOvH61nXmgcd7uEQBy2W3HJHr5jj86pSN8dFb945Iii5YEgk9ANxB8seVT6Tpl7qWpWthEqrHnOEjztB6k/68UN3zsmSq4GJahv9Zt5ke0urgPncsMQP4fUj0rqHZDtPHrVsIZV7vUIlHeIwwG/zAelWLfTtP0K3jWJolyoDSSuAznz5NCrCyil7QJdxd2Gi8RZDyQeMceXX7Ui9vYEGMquszSahbOuyQfhJ6VSjQ982ceE9TRuZhtZZTzGdwHt/ZoDIxC+hbn6VSpi2pDHG5ajJnk2jOPWiUJigAHn70GtZ2HgjU4HnnrVmSYsRuBBHHWiW5x1HiUQAnJmq0+VWtEPqW/iaVU9Jc/AR9OrfzGlUhTKldyhbzrHZD4jgtyQQfpQXUYra+m8F1IhAyeDgfWh+q9qrb4zZHEZBx4iSMfSqNvBqupD4hnEUDcgucZ+Q609XxCPJizXTQafJJp8WZbxRED+8Mkj50Qj+GvWV3jR42HG5fKs7Lpi3GxXvnBGARt4OOuOfaitnHBbRDDSSOvQsetMGhQNHcH6wMrdqdH02ztzPFZxEdSAv8a5/PFbOD3ds6jzVP/muqXEsO874g0gHJbmqlxeRW0Er7ARGhbao9s4oikqNyhcZ1OWd1CkqhYm3HgF1ClT9622kQyXlgIzMjoRtZSc8f3mr1jqyakViktom7wYXdgqePcU4QxI0q2qRxBW25j6b/wCzXFwwk9sHc5zp1idC1x7ORnK94yEoRuZD5j3B/hXUNCtLSziWW0iC7owoLDxEAYyfesza9mwNd/ad64k25KRkcq588+ePKtNDPkmIHDDpn0rC5T+7U068lAJB2j0q01NIvFhg4LEnnAPQe/lVTT9Lt7LUZpraVti7VVQxPBHQ/X+FVu0GqXFndWtna2vxFzdEqrH8MY6Fsev5D3o1punm3jito1TIXDtHGFBb1xQx2IGYbGFljUbsIjuxwCvJPyFZ99VDS5iBIAGCfMf0ol2qgEFtE6XG5FG1gG5H0FZIxbpY5Y7hHLk7VYZ2eeAfp09/nUDIOpyICMmE7XtSrah8JNbqoLAAqx8/P5UcaUsNykEeWDnmuT3F3dC4edFwIpAyMznjGTjny8vpW20TXrW6SWVmaOOWTKIV5UkZPHzzzRwnXco4yNTo+iuTpsRPq38xpV5oTRvpULJIGBLcryPxGlTHt/cUy05z2d0iGSEX94m925jQjC49T6mjOpakFhYqdrRYJAH7uen51cuLWCG22uuyNARw2AAB6Vi9QlfOoQuGfGe7YAny6cf3xWmti2HOZnWI48wzZ3zTagiRsSsYJlOOM9MUUaVVmGPMg/agHZkr+yo7iTPeznvHJHT5/IAfnUtxeJJIXjfdGvOR5jNEAEETiGbm+jiikmdsgc9aE6PcXF9clgdsXJZj05/0oLc3EmsXXwttkQK3jYfw+ta7TLNVshEngQk7sfwrjJEq2mmRJqyzRIfgCxLR+jDoF9ia1SW0T7RLHEfEQSkYXJ9sc+30oafAipGAmMbSvqOc0L7Q6xqNnp6G1Vo0DYnmi6quBj5Ak8msy9HD+3xNCllKYbzCGoPLZ3MkIgeQHxR5AwV9z6ihGpQ3vcx3MEoW7iztTyx6e9ENJ1RjpyRav4t+e5m/3vn6MKg/adq8i20c8d2wfZLtAyoOfMeddTYlvscZnW1vX71OJnp5dan1G3mOmNv/AHCrblX39q0b6reWEMKMrb2PicjIJ9AaG3d+YbpreH8CMQY2PHHsfKh+oXquiqsITc2DsAX8hUXcNeuV+JarnMSFYQ7fRT6hbu9vKPiMZCM3DexrDSyskbvFugnDFXhIJ7sjqD69ODRLStZNlc91MSsBOS3VselV+2ym+e31CzXbcSgElTggAeZ8+tZ1a4PUzSJKzMXyTtuAbK/iYDyHtirumX0enxn4mG4AUeCSNtyY9Par+k2TXIlaOeMXG7c0TKGDD0I86vXWnyw28UsiKiyEqVHRSPL9adTDHpBWsU94nQex83fdnbWQRnDmRuW55dqVM7Ibh2ftgQvDSf8A7GpUb0UiHqGB+0OvWccFxD3ySM8UkYCsDsJIw1c81PWblBHFaXkcpQgbkTA4HPn+lCLCKMXUff5lyV3BySCD7Vb1SJI7y4jUKio5wiDoPpUBgmhG/t++ARLXx1wugRr3zECTujtGNwxnnz8/UU3T5dQvpooDd90rtsHQn+FRpJF+y3RyqFZgwBbxHI6/KnaYrS3MK2ikz7gUONxJ9flUiyw/MlqKVU5E3fZoRtbRwxWpi2LhiQfEem7J6g8nPtWldyoWGIcLxnHWqVuiW0QjRVLkAMcYyQMVPEJGPi/I0+M43MQ+dS5Ghx469lVNhDYIIxgjjFQKCCDuxULyBiVHLVBWW7YgO7ktNPuTp16RJp92pCI37h81B/MVnYtLuOy2rKsRM9tdzL3Dk8bdr5DemMjNHe0unC6tm78Myk5G04KnyIPtVLSNUSaE6RqkjOpBEMhGCDjFZ9qGh/UUe35EersF6dD5jO0O0XryM+JDFlmA6kMD+pp+iWkt20NzJgpHHkgebdB+tU9etrtNQEMoyCoww6MM9a0fZ+2kh0IsVXxNkbj6D0qeZyB6HZPmC4tRFoVviCNd04RRJOvh3sAWJqTT9LingdpZGKQjohzt8+R6VP2hH7QvLSwt5f8AFQbj5gHy+tOtNNA0y7a9ZYp/whl4Dny8/wClZSOeoms0wOoXrW2pPJZ5CBsgDwkH1+dbTs/cTazplwt+uXAWWI45IAwT8/8ASsy9nHGczFSMkA8CtJ2fcJqFuFcrEw2Aj0IyP5ab7jUq9ZKnM3nZaEjQ7cB2I3Sc/wDO1KptCi+H01Y1/CJZSMNjgyMf1pU8LZklNzgLSm3k2shWRAAy9Ole39y9/dvLHA0YchsE54wP6VbaJpblEmty7oOXKkEjHAP16GizaVc6nHayRxhQIhG7NxjBxn7ULBY4AzNl2VNucCD9E0gX7uk77MLw75Cqcjr8x6V0fRtBsdEtd1qyyvIvNwPP5e39+1DJwkNl8FbgxRr+FlGT8/TNVdI1C5sT3e4z25OXjfHPP7p8jT6cUqOxmHfzhYxVdCa9XiGOR7cU9rlV/CCfkKggubNoldE8Lfl7GphLHjIU49hUkwQjGdpODhB701WCnCKSfWnklusMjAe1eLKUPhhcVG5GJFJBJcLiQEL55rn/AG4hj02PEbYnY5XaeR/eK2+t6qNOsnuriQRIoGM+Z9h51yrXtXOo3Jv5/Hkjuoj6eRNUcjGDCVKe2RNl2a1gaxp8drqYaOZR/hTYJ8v74rSarcx2enRwWwz4cBSelcj0zV5TewiZCQXXJQkYHsPaunSo77tNv2AnK/4E+OHHvWHyayjY+JtVFW92NwFa6qNNle6jUPM3Ee7kufNvl5CqOoXurXKkTRuqk7yFXjNUbyCW21VxMux0P4Gzxj9KuQdr5NoR4bV8cHDFSfvUis+U3Cq4B3BE0k5dQ6sDjoRR7s/MGu7QueImRSD5t5/lgfeqN/r+n3yhJoAjg8bHU4q52cht5b+07oSCR7ne5bG3YMYI+xzRCD12MQrWK07ZoMUK6TAscalV3AHPoxpU/s8FXRrcAMgIY7QwOMsT1HBpUYZxMUkZnNNMt4nUyfErcDgrhQAPt86l1O4aGAqq8Ahhx5edcvtL2a2kLQTvGwUY8XHSj1j2zuFXutQiW4ToXHWmqr2p+Mj/ALDX8QX+GIP8w7PKGQknIHQ+tVo5VeQRkYLHKH0cf3ipYbzStTi2W1yYJG6JIeBUtvorvdJ30q9yOSUbk0/XzqbNZx/cyrPp11Yz5/qTLf32x4oIFe5TwrJESpdceY8j7+v1qeC2uigea3gtyRyGPfPn3c+dFpAlpF4NqIOvH8aGXV+HcRhlQk4yx4ogUMciBLlBgxixQQsZNoY+viGPs1WP2grLsjvJrR/Is/eofmG5H3oXu3soMgG7qefD8+KrFJZThWRMN++cfWrGtcSo5Az+UsdoLK51uzKX0Qke3O9Wt2weBz4Dw3GD16dKoXfZqIxR/FY4UFFQAKB7+polbyfDPKu9pI0YND5NkfwHJ496rateTNGRbKwO4N4T0NZ3KoYrlfIj3D5tQsCkg5gZtBhSVRC26XcPCB0HufStl2rWT9nWzR53oiFB55+dZ7T7q4jQK0ADE9MEFj86P6jeJeafCkiSw7QAcpuJx5DnnpWG63MwGMzdzWo7Qf3cPaG2MVwoh1KBcpu43r6H9K53daTc28jxyJiRcggjpW8jt17+O8juJY5h1BXJPuc4H0FXNRnS7eR1iCPInds46lfetCjiclNgamZf9S4gOC25zWw0m4luE7xVCL4jlhyB6Dzro/Z3T1a4nllkaJXDRRMy8jwjc3yAzz7ih6adGJFRDKS0nhRCAcYwTuPT5+5o41z3YW1aGOFVBSUx5O5QchAcnjPX1oj0XWbIlPvuNWPa3mdA0QNNpsUinYrF9q5xhdxx+WKVVezF0JtEt5HVlYl8hOn426Uqr6V3/mcORQRntPnePAJU8ZA69OlNMSnJHX26VY07T7y9kcW8JbaqljkAAH1J6daJw9m7hr/uHlQQgbpJ4+VAx5A4yc8e9E9Nz4Eebk0ppzAgWTnBB4zRvQG1meQi1kIgQAyPMcIgPA/+BRS07PWUJLTNLMc+FThQB74zk/LFF2YlQigJEv4I1/Cv9+tMJwy35zK5X12qsf4dmMnluWt44XuC2HBYKMLx04PnmnkGNWzKZZHwXIOR8un9+9NApedOpQtf45xPP3fULLwQwGT8/M8A4q+2k3CRW7yNbL8Rs2IZ1DeP8JK5yAfU1R6ggedH3kim1xj8MqpYQuGyxYP3SbQTnpyFGBxV3YjxAU1qwPaApIzG7I2MqxU4ORkcUzrx19q0aJDBoFnduwWaVHtEyB4QZW3ufkpA/wCb2rztEkMEBt47SWDFwVg72BIyiqCCMg7mBypyfQ49KoLc4EI/F6qW7QVaaZeT23xMAUqN2B3qq7bRlsAnJwCDxVTncGycjOCaPR3i2mmRoLZfiILUSJMxJKmVifw9M7GGD1GKlvtJkgtJpDbhW7qC1txt5eQgZYD6EZ/ze1R3G+whWoOvTY6mddmdt0hLN715Wj1y8SS1voI4ohBBcR28LLGA2UVgSW6nhRx8vrnfOiI2R4ifITo3nM8zXvlSpDrV4GbvssB+w7fgfik8v87Uq87LcaHb/wDFJ/O1KlzmaS/iJz+WJZbcWwAjhDbiiAAfb1qY7NxMabVz4QPIU5YZh/4Un/4zTu5l84n/AOg/0owCjxFHstcYbJkVeVKYJf8AypP+hv6Uu4l/8qT/AKG/pVsiB6t+oxFLMFUEsSAoHmfSpbq1ktriSFvGUbaWXkE4zx96vaRFFALi8vIpmSFCEjjyru7AjjIOMDJzjqBRG9jt5NSvCJSIpLyNY+pGNh/xN35Z96E1uGxHKuJ3rDHyYCtdPu7wslrazTkKCQiE8HofrUWyRX6OGJIOQcn1/wBa1fZ6SzjSG4uzDuMwMkVwXBQJhY9iDA6eZ4FBXExsWuHjm+ImmkABRhhW2lm++V+pqBYSdyz8XogIO/Mg0y0t72Robm6MACM64jLhsDLDGcDgZ56026tZAvfxCeW0GEW4kiKg+3n8sZp1pG8S3LlHEncMqAIcsWIU4/5S1HtR3xW16Y7j4i1uo0htLeJi2FBVtxX90gDHqSx96qz9Wlq+OLKt6My2xtudnhxjPUHHlViO3vZpIVihuXkfHcgKx3bem35e3StTq/ewae8U0ne2Mt5EIYofF3cCDJIA6ZBU46kg1Xv5e+vLe3nEIhlvRK7RSvIqL04PRQQTwPbNd6ufiX+z6nbH4ge80a8trtreVZAe6MuXjI3EKCcepyQvzxVL4acTmDuZO+Bx3ew7vt1onFeXSDUbpO8+KmIRCVO5dzFiQfL8IGfLNFO97y71NSVMheKMTyTvEWRAVLBhy3KqSBz0613qMJX7WuzYOJl1glcMVjchThsDOD15+xpmOua0N9fXXwM0kBkSS/upHlWJWXwAYAPnglm4NAu4lJ/+lKf/AEz/AEoitkbil9Ppnqu5tezH/ckH/FJ/O1KndmkK6LAGV1OX4K4P42pUPIjS5wNTpRHFeLz5UqVIT0s9wKaOT0FKlXScT0gelKlSq0iI9K8AznNKlVZxnuK8wGPIpUqkTsanuAM4peVKlXTjERgV4KVKu+ZE88zwKdSpVAnDxFgelKlSqJaf/9k="/>
          <p:cNvSpPr>
            <a:spLocks noChangeAspect="1" noChangeArrowheads="1"/>
          </p:cNvSpPr>
          <p:nvPr/>
        </p:nvSpPr>
        <p:spPr bwMode="auto">
          <a:xfrm>
            <a:off x="155575" y="-1303338"/>
            <a:ext cx="1676400" cy="2724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g;base64,/9j/4AAQSkZJRgABAQAAAQABAAD/2wBDAAkGBwgHBgkIBwgKCgkLDRYPDQwMDRsUFRAWIB0iIiAdHx8kKDQsJCYxJx8fLT0tMTU3Ojo6Iys/RD84QzQ5Ojf/2wBDAQoKCg0MDRoPDxo3JR8lNzc3Nzc3Nzc3Nzc3Nzc3Nzc3Nzc3Nzc3Nzc3Nzc3Nzc3Nzc3Nzc3Nzc3Nzc3Nzc3Nzf/wAARCADUAIMDASIAAhEBAxEB/8QAHAAAAQUBAQEAAAAAAAAAAAAABQACAwQGBwEI/8QARBAAAgEDAwEGBAMGAwUHBQAAAQIDAAQRBRIhMQYTIkFRYRRxgZEyocEVQrGy0fAjYuEHUnKCkhY1Q1ODovEzNJOzwv/EABoBAAIDAQEAAAAAAAAAAAAAAAMEAQIFAAb/xAApEQACAgICAQMEAgMBAAAAAAABAgADESEEEjETIkEFFDJRYXEjQqFS/9oADAMBAAIRAxEAPwCr3nLUwSkMMMQc+dRBjuNNbnI8zWqVnjvUMILMWHnkdc1DKXblR9RUcLEj3A6eooppEy22m6nJ3sithI4sN0J5JHpxihk9THa1Fy4JxBRWXnIb06Uu7m5yjgjrkYrT2EKT2mkWlzJP3t1M1y2Bu3YPG4k+g96sajfiPTkc3VxBPeXEtwWhUElR4VycjjAFU9Y5xCH6cuMlpmtJsmvbtUdisagvIcZKqOvHmeg+tXtV0y4cGaz02e3gjXxh33sefxHz9PLFVLK+lsrz4kASMwIkWQZWQEYIb1z/AEqQastvcLPYWcVu6knJLPkEYKnPG0g4xiuYv2yINFo9LqxwYNWGY7vA52rubwngccn25FXWsmuba7v4UWGKF0zCWJI3Z6E9RwavDtLPKWW8toJVkj7qVgm13UHI8Q6Y46DHHINXDdy6xC0NukFrGY1ifvbklSAQQFB5H4R0B8/WuaxgdidXxqWBCtn+MStpMVibNJWs4XfvlhZrm5KKCVLZ4AwMDzzXmtaVFHdahJDmG2hCmEE7+8LcLg56EBjn0pisuktc2l7aNMspVlbc0ecE84Izg59j96j/AGwXEsc9rE8DhAsS5QR7MhQuDwMMfvVfdnIhj6PphH0ZRsrMzS5m3xQAhXlEZbbnpwPXFHbjSrWKe8Sx029vVgdo2dnwoIOOijJ+9eahqkV5plzcJbpDPJdRNMBJuD4VsYXyHHv161Qj165iE+FXMzSOG5DRM42sVII6j1z61xLsciVCcekdWOf5gp4JEYqyEEHkHyqWWznttjSpsDHCnIIP2oo3aW8kUCeK2nAAP+LApJcADeT5tx5/ag0srysSzEkkn60ZSx8xC1KV2pzNv2XDDQ7cFud0n87Uqd2YyNEt/Pl/52pUOOAamLWEeIkVodIgtoNGF1Lbo7BSSWHXnjr9BQHBYEL1YhR8zWx1DTDNYRQQEBo8AA+gGP6UU+ZfiIoQnEA/tiHORpaDzxuX+lQWkB1DUBBCpT4iXJQHwqPM/aprrRp7SBpJWTAx0bnJ+lXuzsQs7WTVJQNu3Efllf8AU/wqjDUKndmwwwIW1nSILPTjdWrXImt1CRuJidq9CPlgkUB0U3V7fWunPcTtbMMNHu4CAfL5VobQyXfYt53Ys7rKWPvvJNUOwtqZtZnmBJ7mHH1Y/wChoH+uY0wJtC/EIal2W0+CxuJYFkaSJCSGfgcZ9KxUNu1xcxwQpmSVwiD3Pn8q6LaXQuLLX2Y7lE8qg+mIwB/CgPYyzjV7zWLgAQ2aFV/4sZY/bj61wchZS3jq1igDUIt2V0kRuI/iDJGnj2twDgH74Pr50L7O6dKlvLem+aytZAVBVgrOB7+Q680cS6mtuxst+xBluY3clwSS0h8I8vUfYU7X1TTeya2wxhY0h6dT5/wNVDFtQz1InuGsQMtn2e1R5Y7W8nmnVO8JdiCfuOecUGh0xf24lk3jj2s5PTwgcfmRRLsPY/E6je3LLu7mFYwR6sefyX86I6bbA65q90Rujs41iA9TyTz9KKGAGIIVLYA5EzOuWkNpdiGFduFy3OetXNG0+0k0cXd1EGyHcHJGAOn8KH9o7mOW9upoj4M4Q+oHAo5qIW17Ltbx9RCsWfUkc/rRM/qAqrVmYkStpvZ6GSy+P1FzBAV3hV67f9fKrtj2f0LWo7j9kzXG6AgNvyMZHHBFFLae31/syGjlRAUVMH/w3H7p9Of0rHd5qmh3E8MM81qzOGfZjnAIHPmOaF2Y+Jd0pq/NdfuanRbZrXT0t2YZjkkUnOOjtSrzQZpH0uJ5MM7PIWYnkku1Kp3KBayNCY/RY/idZtYwMjvN5Hsoz+lGu11zInw8aSOjHLNsYj2HT60H7N31tYaq894XVFhKoQpbJJHoPQV72gv4r6+MsJZowoClgR/fWmMAsYp6np8YEHZkNhDPqF3HaCaRu9PJZydqjqea1V9JpIVNPvLwWyxY8C9cY48qz/ZzVrPTWme4inadvCrKoKhfnn16/SqFzdtc3DzSHlzluelU65ziEXkLWgDHJM39oLaLs5JFpdwtxbbZdzueuc56DqCaqdh2a00vUNQwdpcn6Iv+p+1CuzWpPbaTJaNYXkpZ5CGij3KQ3TnNXrK5aHskNOjsL4XhU7827Bcs2Tz8jilyPiaXb/cfqW+xwe50XWowpaV5n2j/AHiUHH3qDtHu0vQbTQ7Zv8ScgSY6klsE/VjVXsjrtro630d8s6yPKGTZEW42gc+nIqrPqo1DtTb3txHK1vFMHIjQuwVR4fCPeq48ye4wv7M13aOGNk0XTF4DXCfRIxn+lCO3l2hitYI3JBLSFcdT0H61U7QdpIzrun3sMMzwWqsrxOhR8NkEgHzxir1xfdmteliMtxcrKqkCOOCTcRnOMBT09RXLhdmdZ/lBRTuXf9n8KQaBNd4fE8rM24AEbQB69ODUvY4FdDutRfBN1NJOSR5A4H8podrOtxxaZ+x9FsLuJDHt3SRMp2ewPJ+Zqn2c1u703TDpeo6ReS243BJIYyfAxJwVOPU8586pvGZcOgPQfAmfhg/aesWsGP8A7m4G7Hzyf1rUdqLF99pYQHfNLul2kgcL8/nUKa3oWkzfE22iXy3IzsacbQpI9ycce1C7ftUx7SrqepRGSJomi2xrnugTkYHn0/Ojdm8gaigFSD0mbZlM/tLstqS3MQVJWTdJAWysqejAfLr5ffO37SLaat2Sj1RU2sI0li3fiUHGVP3/ACobqF/2Q1Wdbm8vp9+wKY0ikG4Dy/D+tUe03aiDULWOw02ForOMjlgAWwMAY8hVQCzjrJZlppZbGGPiEOzf/c0HiPV/52pU3szzosB/zSfztSo24opbAmFXAz7009fpXteU5iYuZ4aW1pCET8bEKvuScCkaI9m7cXWv2SEZSMmZvko4/PFUfSw3GTvaBNZqWqS6HosFrEyLdmNACF3AAcE4PX/Ws7/2u13PN9j/ANFf6Vou0uo6ZBNDBqVnNceEsvd/u+XPI9Ky2tX2jT2wGl2EtvKp5Mh/F7dT54pfqvyJsXvbn2OAP1Nj/s+hA0ua+lXPxMrN4h+6vH6NWe0G5luO18kluygTI5eI/vLkYH3INaBg+j9i2jNxkpDsHG05by/M1mexUoTtbZlk3CSOVOP3Ttzn/wBtBxhS0Z7AXJXJu2kTR6yQ+MtEhO09OKP/AOzzTktbSfWrsBFZSsLH91B+JvqR9hVPtXpsuq9q47K1RhJLEhckbdiDqc/L8+KsdvL9LWC30azbu444xvjXyAGFB+2ftXM3cBZRKxS73N/QhHsldvrWu6rq75ESBLaAE9F/Ef8A+T96C9pe1+qQardW9jPClvHJtXMeTkYzyD6g0f7ERxad2QS5n4Ege5k48jkj/wBoFZdr/sa7u0tpqO4sTwp/rQ0C5ORmMXtaEHRgD/MC6xrt/rOz9oPEdn4RGm370Mqe+a3a8mazRkt957tW6hfLNQVoIABPMXOzuSxyYutIb2YJGjO7HCqvma9DeEjHmDn+/nXsM3w86T+I7DnCnBPBHH3rjoZE6oBnAfxN12bhkj0aBZEIYM+QDn99qVWtAedNKhWaNw4L7gVIx4j6UqU7iejHHoAxgznWa8puage9t0GWlUDOK0CQPM8yqM3gSya0/YCDdcX92RwgWFfryf0rL54qMDu2JSSRNxyQkjKCfkDVLFJGBD8awVPlhDPai6+K1q4Ycqh7tfp/rmqOmRLc6vY27ZKtKGYD/dXxH+GKo3d1HbR97OxAJ+ZJqOO6LSW89o9xG5RiskZKlV8yT5CocjriEq7G31iDjM3fbe/320FtnBeQyEA8Y8v4ms92bujbdp9LfPWYr165Uj9aGT3zy7DcXUlw2MKXYuxHtUE7W7he8kC45U7sEGqFQU6wpvb7gXYOJ3C4uLOwt7nW51PeCFUJJ5OCSFHzLf3iuS3tzcarfMzktPdTBARz4mIAx96o2pmuMRQNMUPJMjOUAGefTPFOgimuTm3Q+Bxh1lCbWGD1JGKAqqgbJ3HLrLb3QhD1H/Z2DtDodzc6MLPTpWGyNY0h3BUwOMnz6eVYS87F6xaW0txMsAiiQux70dBUUej6lJZrIms3JmPOz4l9ny3Z/OoI9J16bfG88ojHDd9dsyt8hzQa7ug/IYjfL4vrkEoScQPmkwYgKCFJIGW6DPnRRdAm7pElUQzKDvcy7w5zx4fLj5VPDoMMYQ3Nw0rH9xBsX+v50V+dVjzEKvovILjQxIItIjn79kdSkChFaJSzO2M7sZ6n9avWfZ2NpopHkmaEJuKuMMW8unQfnRe0tYLGEpbxrGG8R2+ZrxTLM/hBAHkKzPurWzg6noV+n0JjsozNRpKbdPiXLHGRljknk9aVR6TC62EYY85bqf8AMaVU7j9w5G5yjSNPu9RCCHu/EM7mbaAfTzJovqXZy7trSGE2VvdvGcxyx+noQRzjnBrSaHo9ra2sLCIIQB19cUV1G7gghCMwyelFPNdzE0+m0Vg4Hmci1SebTJjHeQMrjDNt5wD50AvdSs1vPi5XdwCFjWOQH5kjyruS2thdQv3sKTZGDuUHg1yXt12Qt7G5jnso27pyQwXnBHB+nSmV5b2e2CX6Xx0bsJkpNfvJpB3qRPHuJ7tl4PtUw1Wa5vVlmwFIC7FGFAx0x6DioxpcBPimli9cxjHT/iqOSyhgmBS8BK8gmMn9ah1uYbmhTRx6j7Vhm21W37kY3Kyg87fxc8HI9qt2Nrd6heKILUBCRvZSM/nUkH/Z5o0KpdtO6/4oWIBWPsB05/WtXJHBFpc91ZwFJRHtAJ2sT5EkdPLpQ6WsqyCJN3ptgATP9otfeOKOytHEEaEgyM/4gOvH61nXmgcd7uEQBy2W3HJHr5jj86pSN8dFb945Iii5YEgk9ANxB8seVT6Tpl7qWpWthEqrHnOEjztB6k/68UN3zsmSq4GJahv9Zt5ke0urgPncsMQP4fUj0rqHZDtPHrVsIZV7vUIlHeIwwG/zAelWLfTtP0K3jWJolyoDSSuAznz5NCrCyil7QJdxd2Gi8RZDyQeMceXX7Ui9vYEGMquszSahbOuyQfhJ6VSjQ982ceE9TRuZhtZZTzGdwHt/ZoDIxC+hbn6VSpi2pDHG5ajJnk2jOPWiUJigAHn70GtZ2HgjU4HnnrVmSYsRuBBHHWiW5x1HiUQAnJmq0+VWtEPqW/iaVU9Jc/AR9OrfzGlUhTKldyhbzrHZD4jgtyQQfpQXUYra+m8F1IhAyeDgfWh+q9qrb4zZHEZBx4iSMfSqNvBqupD4hnEUDcgucZ+Q609XxCPJizXTQafJJp8WZbxRED+8Mkj50Qj+GvWV3jR42HG5fKs7Lpi3GxXvnBGARt4OOuOfaitnHBbRDDSSOvQsetMGhQNHcH6wMrdqdH02ztzPFZxEdSAv8a5/PFbOD3ds6jzVP/muqXEsO874g0gHJbmqlxeRW0Er7ARGhbao9s4oikqNyhcZ1OWd1CkqhYm3HgF1ClT9622kQyXlgIzMjoRtZSc8f3mr1jqyakViktom7wYXdgqePcU4QxI0q2qRxBW25j6b/wCzXFwwk9sHc5zp1idC1x7ORnK94yEoRuZD5j3B/hXUNCtLSziWW0iC7owoLDxEAYyfesza9mwNd/ad64k25KRkcq588+ePKtNDPkmIHDDpn0rC5T+7U068lAJB2j0q01NIvFhg4LEnnAPQe/lVTT9Lt7LUZpraVti7VVQxPBHQ/X+FVu0GqXFndWtna2vxFzdEqrH8MY6Fsev5D3o1punm3jito1TIXDtHGFBb1xQx2IGYbGFljUbsIjuxwCvJPyFZ99VDS5iBIAGCfMf0ol2qgEFtE6XG5FG1gG5H0FZIxbpY5Y7hHLk7VYZ2eeAfp09/nUDIOpyICMmE7XtSrah8JNbqoLAAqx8/P5UcaUsNykEeWDnmuT3F3dC4edFwIpAyMznjGTjny8vpW20TXrW6SWVmaOOWTKIV5UkZPHzzzRwnXco4yNTo+iuTpsRPq38xpV5oTRvpULJIGBLcryPxGlTHt/cUy05z2d0iGSEX94m925jQjC49T6mjOpakFhYqdrRYJAH7uen51cuLWCG22uuyNARw2AAB6Vi9QlfOoQuGfGe7YAny6cf3xWmti2HOZnWI48wzZ3zTagiRsSsYJlOOM9MUUaVVmGPMg/agHZkr+yo7iTPeznvHJHT5/IAfnUtxeJJIXjfdGvOR5jNEAEETiGbm+jiikmdsgc9aE6PcXF9clgdsXJZj05/0oLc3EmsXXwttkQK3jYfw+ta7TLNVshEngQk7sfwrjJEq2mmRJqyzRIfgCxLR+jDoF9ia1SW0T7RLHEfEQSkYXJ9sc+30oafAipGAmMbSvqOc0L7Q6xqNnp6G1Vo0DYnmi6quBj5Ak8msy9HD+3xNCllKYbzCGoPLZ3MkIgeQHxR5AwV9z6ihGpQ3vcx3MEoW7iztTyx6e9ENJ1RjpyRav4t+e5m/3vn6MKg/adq8i20c8d2wfZLtAyoOfMeddTYlvscZnW1vX71OJnp5dan1G3mOmNv/AHCrblX39q0b6reWEMKMrb2PicjIJ9AaG3d+YbpreH8CMQY2PHHsfKh+oXquiqsITc2DsAX8hUXcNeuV+JarnMSFYQ7fRT6hbu9vKPiMZCM3DexrDSyskbvFugnDFXhIJ7sjqD69ODRLStZNlc91MSsBOS3VselV+2ym+e31CzXbcSgElTggAeZ8+tZ1a4PUzSJKzMXyTtuAbK/iYDyHtirumX0enxn4mG4AUeCSNtyY9Par+k2TXIlaOeMXG7c0TKGDD0I86vXWnyw28UsiKiyEqVHRSPL9adTDHpBWsU94nQex83fdnbWQRnDmRuW55dqVM7Ibh2ftgQvDSf8A7GpUb0UiHqGB+0OvWccFxD3ySM8UkYCsDsJIw1c81PWblBHFaXkcpQgbkTA4HPn+lCLCKMXUff5lyV3BySCD7Vb1SJI7y4jUKio5wiDoPpUBgmhG/t++ARLXx1wugRr3zECTujtGNwxnnz8/UU3T5dQvpooDd90rtsHQn+FRpJF+y3RyqFZgwBbxHI6/KnaYrS3MK2ikz7gUONxJ9flUiyw/MlqKVU5E3fZoRtbRwxWpi2LhiQfEem7J6g8nPtWldyoWGIcLxnHWqVuiW0QjRVLkAMcYyQMVPEJGPi/I0+M43MQ+dS5Ghx469lVNhDYIIxgjjFQKCCDuxULyBiVHLVBWW7YgO7ktNPuTp16RJp92pCI37h81B/MVnYtLuOy2rKsRM9tdzL3Dk8bdr5DemMjNHe0unC6tm78Myk5G04KnyIPtVLSNUSaE6RqkjOpBEMhGCDjFZ9qGh/UUe35EersF6dD5jO0O0XryM+JDFlmA6kMD+pp+iWkt20NzJgpHHkgebdB+tU9etrtNQEMoyCoww6MM9a0fZ+2kh0IsVXxNkbj6D0qeZyB6HZPmC4tRFoVviCNd04RRJOvh3sAWJqTT9LingdpZGKQjohzt8+R6VP2hH7QvLSwt5f8AFQbj5gHy+tOtNNA0y7a9ZYp/whl4Dny8/wClZSOeoms0wOoXrW2pPJZ5CBsgDwkH1+dbTs/cTazplwt+uXAWWI45IAwT8/8ASsy9nHGczFSMkA8CtJ2fcJqFuFcrEw2Aj0IyP5ab7jUq9ZKnM3nZaEjQ7cB2I3Sc/wDO1KptCi+H01Y1/CJZSMNjgyMf1pU8LZklNzgLSm3k2shWRAAy9Ole39y9/dvLHA0YchsE54wP6VbaJpblEmty7oOXKkEjHAP16GizaVc6nHayRxhQIhG7NxjBxn7ULBY4AzNl2VNucCD9E0gX7uk77MLw75Cqcjr8x6V0fRtBsdEtd1qyyvIvNwPP5e39+1DJwkNl8FbgxRr+FlGT8/TNVdI1C5sT3e4z25OXjfHPP7p8jT6cUqOxmHfzhYxVdCa9XiGOR7cU9rlV/CCfkKggubNoldE8Lfl7GphLHjIU49hUkwQjGdpODhB701WCnCKSfWnklusMjAe1eLKUPhhcVG5GJFJBJcLiQEL55rn/AG4hj02PEbYnY5XaeR/eK2+t6qNOsnuriQRIoGM+Z9h51yrXtXOo3Jv5/Hkjuoj6eRNUcjGDCVKe2RNl2a1gaxp8drqYaOZR/hTYJ8v74rSarcx2enRwWwz4cBSelcj0zV5TewiZCQXXJQkYHsPaunSo77tNv2AnK/4E+OHHvWHyayjY+JtVFW92NwFa6qNNle6jUPM3Ee7kufNvl5CqOoXurXKkTRuqk7yFXjNUbyCW21VxMux0P4Gzxj9KuQdr5NoR4bV8cHDFSfvUis+U3Cq4B3BE0k5dQ6sDjoRR7s/MGu7QueImRSD5t5/lgfeqN/r+n3yhJoAjg8bHU4q52cht5b+07oSCR7ne5bG3YMYI+xzRCD12MQrWK07ZoMUK6TAscalV3AHPoxpU/s8FXRrcAMgIY7QwOMsT1HBpUYZxMUkZnNNMt4nUyfErcDgrhQAPt86l1O4aGAqq8Ahhx5edcvtL2a2kLQTvGwUY8XHSj1j2zuFXutQiW4ToXHWmqr2p+Mj/ALDX8QX+GIP8w7PKGQknIHQ+tVo5VeQRkYLHKH0cf3ipYbzStTi2W1yYJG6JIeBUtvorvdJ30q9yOSUbk0/XzqbNZx/cyrPp11Yz5/qTLf32x4oIFe5TwrJESpdceY8j7+v1qeC2uigea3gtyRyGPfPn3c+dFpAlpF4NqIOvH8aGXV+HcRhlQk4yx4ogUMciBLlBgxixQQsZNoY+viGPs1WP2grLsjvJrR/Is/eofmG5H3oXu3soMgG7qefD8+KrFJZThWRMN++cfWrGtcSo5Az+UsdoLK51uzKX0Qke3O9Wt2weBz4Dw3GD16dKoXfZqIxR/FY4UFFQAKB7+polbyfDPKu9pI0YND5NkfwHJ496rateTNGRbKwO4N4T0NZ3KoYrlfIj3D5tQsCkg5gZtBhSVRC26XcPCB0HufStl2rWT9nWzR53oiFB55+dZ7T7q4jQK0ADE9MEFj86P6jeJeafCkiSw7QAcpuJx5DnnpWG63MwGMzdzWo7Qf3cPaG2MVwoh1KBcpu43r6H9K53daTc28jxyJiRcggjpW8jt17+O8juJY5h1BXJPuc4H0FXNRnS7eR1iCPInds46lfetCjiclNgamZf9S4gOC25zWw0m4luE7xVCL4jlhyB6Dzro/Z3T1a4nllkaJXDRRMy8jwjc3yAzz7ih6adGJFRDKS0nhRCAcYwTuPT5+5o41z3YW1aGOFVBSUx5O5QchAcnjPX1oj0XWbIlPvuNWPa3mdA0QNNpsUinYrF9q5xhdxx+WKVVezF0JtEt5HVlYl8hOn426Uqr6V3/mcORQRntPnePAJU8ZA69OlNMSnJHX26VY07T7y9kcW8JbaqljkAAH1J6daJw9m7hr/uHlQQgbpJ4+VAx5A4yc8e9E9Nz4Eebk0ppzAgWTnBB4zRvQG1meQi1kIgQAyPMcIgPA/+BRS07PWUJLTNLMc+FThQB74zk/LFF2YlQigJEv4I1/Cv9+tMJwy35zK5X12qsf4dmMnluWt44XuC2HBYKMLx04PnmnkGNWzKZZHwXIOR8un9+9NApedOpQtf45xPP3fULLwQwGT8/M8A4q+2k3CRW7yNbL8Rs2IZ1DeP8JK5yAfU1R6ggedH3kim1xj8MqpYQuGyxYP3SbQTnpyFGBxV3YjxAU1qwPaApIzG7I2MqxU4ORkcUzrx19q0aJDBoFnduwWaVHtEyB4QZW3ufkpA/wCb2rztEkMEBt47SWDFwVg72BIyiqCCMg7mBypyfQ49KoLc4EI/F6qW7QVaaZeT23xMAUqN2B3qq7bRlsAnJwCDxVTncGycjOCaPR3i2mmRoLZfiILUSJMxJKmVifw9M7GGD1GKlvtJkgtJpDbhW7qC1txt5eQgZYD6EZ/ze1R3G+whWoOvTY6mddmdt0hLN715Wj1y8SS1voI4ohBBcR28LLGA2UVgSW6nhRx8vrnfOiI2R4ifITo3nM8zXvlSpDrV4GbvssB+w7fgfik8v87Uq87LcaHb/wDFJ/O1KlzmaS/iJz+WJZbcWwAjhDbiiAAfb1qY7NxMabVz4QPIU5YZh/4Un/4zTu5l84n/AOg/0owCjxFHstcYbJkVeVKYJf8AypP+hv6Uu4l/8qT/AKG/pVsiB6t+oxFLMFUEsSAoHmfSpbq1ktriSFvGUbaWXkE4zx96vaRFFALi8vIpmSFCEjjyru7AjjIOMDJzjqBRG9jt5NSvCJSIpLyNY+pGNh/xN35Z96E1uGxHKuJ3rDHyYCtdPu7wslrazTkKCQiE8HofrUWyRX6OGJIOQcn1/wBa1fZ6SzjSG4uzDuMwMkVwXBQJhY9iDA6eZ4FBXExsWuHjm+ImmkABRhhW2lm++V+pqBYSdyz8XogIO/Mg0y0t72Robm6MACM64jLhsDLDGcDgZ56026tZAvfxCeW0GEW4kiKg+3n8sZp1pG8S3LlHEncMqAIcsWIU4/5S1HtR3xW16Y7j4i1uo0htLeJi2FBVtxX90gDHqSx96qz9Wlq+OLKt6My2xtudnhxjPUHHlViO3vZpIVihuXkfHcgKx3bem35e3StTq/ewae8U0ne2Mt5EIYofF3cCDJIA6ZBU46kg1Xv5e+vLe3nEIhlvRK7RSvIqL04PRQQTwPbNd6ufiX+z6nbH4ge80a8trtreVZAe6MuXjI3EKCcepyQvzxVL4acTmDuZO+Bx3ew7vt1onFeXSDUbpO8+KmIRCVO5dzFiQfL8IGfLNFO97y71NSVMheKMTyTvEWRAVLBhy3KqSBz0613qMJX7WuzYOJl1glcMVjchThsDOD15+xpmOua0N9fXXwM0kBkSS/upHlWJWXwAYAPnglm4NAu4lJ/+lKf/AEz/AEoitkbil9Ppnqu5tezH/ckH/FJ/O1KndmkK6LAGV1OX4K4P42pUPIjS5wNTpRHFeLz5UqVIT0s9wKaOT0FKlXScT0gelKlSq0iI9K8AznNKlVZxnuK8wGPIpUqkTsanuAM4peVKlXTjERgV4KVKu+ZE88zwKdSpVAnDxFgelKlSqJaf/9k="/>
          <p:cNvSpPr>
            <a:spLocks noChangeAspect="1" noChangeArrowheads="1"/>
          </p:cNvSpPr>
          <p:nvPr/>
        </p:nvSpPr>
        <p:spPr bwMode="auto">
          <a:xfrm>
            <a:off x="155575" y="-1303338"/>
            <a:ext cx="1676400" cy="2724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2" name="Picture 8" descr="http://t2.gstatic.com/images?q=tbn:ANd9GcQalc3zPVc7gPp_nPby5azRGfUk4nJUv9_eoik0zy4E-NjVpUc&amp;t=1&amp;usg=__VOfHNo243-qKjjmxvZ0Ei1eZ8do="/>
          <p:cNvPicPr>
            <a:picLocks noChangeAspect="1" noChangeArrowheads="1"/>
          </p:cNvPicPr>
          <p:nvPr/>
        </p:nvPicPr>
        <p:blipFill>
          <a:blip r:embed="rId4" cstate="print"/>
          <a:srcRect/>
          <a:stretch>
            <a:fillRect/>
          </a:stretch>
        </p:blipFill>
        <p:spPr bwMode="auto">
          <a:xfrm>
            <a:off x="4800600" y="4038600"/>
            <a:ext cx="1600200" cy="2600326"/>
          </a:xfrm>
          <a:prstGeom prst="rect">
            <a:avLst/>
          </a:prstGeom>
          <a:noFill/>
          <a:ln w="25400">
            <a:solidFill>
              <a:srgbClr val="81B034"/>
            </a:solidFill>
          </a:ln>
        </p:spPr>
      </p:pic>
      <p:sp>
        <p:nvSpPr>
          <p:cNvPr id="11274" name="AutoShape 10" descr="data:image/jpg;base64,/9j/4AAQSkZJRgABAQAAAQABAAD/2wBDAAkGBwgHBgkIBwgKCgkLDRYPDQwMDRsUFRAWIB0iIiAdHx8kKDQsJCYxJx8fLT0tMTU3Ojo6Iys/RD84QzQ5Ojf/2wBDAQoKCg0MDRoPDxo3JR8lNzc3Nzc3Nzc3Nzc3Nzc3Nzc3Nzc3Nzc3Nzc3Nzc3Nzc3Nzc3Nzc3Nzc3Nzc3Nzc3Nzf/wAARCADIAIsDASIAAhEBAxEB/8QAGwAAAgIDAQAAAAAAAAAAAAAABAUDBgECBwD/xABJEAACAQMDAQUEBQcHCwUAAAABAgMABBEFEiExBhNBUWEicYGRFCMyodEVNEKTsbLhFiRSVGJy8CUzRFNjc4KSs8HSJjU2Q4P/xAAaAQACAwEBAAAAAAAAAAAAAAACAwABBAUG/8QAMREAAgIBBAADBgQHAQAAAAAAAQIAEQMEEiExE0FRBRQiYXGhIzKx0TNCUoGRovAV/9oADAMBAAIRAxEAPwDpVt9hfcK8LqBpO7WVS+cbR51iHOxQOuOKpgkltbOO6XUnaRmYGAcbevJI8a8XjxeITzOqqMxpZex4eteqrWut6kdAaa1tXvL0T90ihchgBuJbGPDI69cVhtV7SSTZtdLj7hp3WPvomRggJxu9v2cgD2iAScgKw5JLo8jeYi3YK1GWqs0h0jU9RvNQhiuLV4IDaJI+6zlQmUg713NwMEcefmetPdwyf2UrJhbGaMoMDM1g1Dc3UNtGHlY4P2QoyW91AP2gsUZlferA4IbaCD681SYXcWoh3GlYoGPV7Jwd0hiYHG2QYP8AjmtjqljnH0lM4zzn8KL3fL/SZW4QuoXmt2JVp4gQcEbxnOcY+fFRflOyJAFzHk8DJIyflQNzozT3JlMlrgylzuskYlSehJ9OM0SYgDWWxKJPlGKd1Jkwyq2DggMDg1Km8Hz8qV2ul3dq2YL2CNCPaWOzVdx8Oh8Mmjp4Lp5EaK7EagMGXus7sjjnPGPvqMiXQaSz6QlW55rbdig7e3vkZTNf96oTBURBct/S4/ZWDHdByj3iA7ywCxbTtOcDr4YPJHnxVeGDwG/WQt8odnjJ4r2ffQtlDPHvae7NwGIK/VqoUc+XXw6+VE49aWVKngyXIYBlVGfCkOpdmBdXTzW9yI0c5ZChOD6c09Rgqbj0UZNItR7QTRpcT2ygQwKGIMYZiMgZ+0KZiLeJSnmMVmXlYemirHp9vaQzshhbf3m0Elj1Pocnj3D1rCaLsmjdZi6xsojRwOEGfZJwcnkeHQeeTSiDtJeyMUZVRu6SbDwj2kZgByrnB58RTT8ty/SYLY28AmnQyRqZzyo/4a2jT6kCwQR/3rFMPi5HM1t9AMZKtdsYnUK+1NrMBjHPQcgeB444qc6ZI6p30yMybizCMjvSx53AHqPDB4OPLFDS9oniSJ2tAe9l7lFVmZi/lgLWV7QSPB30dqroYu9G12ztyR0258DxiqfFqgfir7QaFXUH1SN4po0dtzKgGQoAHJ6AemB05xmkl8tgNc0+Bu7aORZjKrYJJk3dfiePhRd9qH5XQSwERx4UGRGJ6jPUgeHXyqCeMwSQQpdTPPMhdYhIVJHTqXAJ8h40/So4BXIQJoV6HAm2qIRBJBaByyXEO3HPsrgEnkZ461jSi0Lr9JRtyzzMzFdu8E8Y5JxjoM8dKgOli+MTAyMzxCRRJkEA54PJ54qO306J7RbqLmJ22hsEHPPgQPI1qypRFfrFgjbR8j6TOgpcQqy3McyOxVQz8DHeIfP2jweeMDiugYqk6a1jY3+3uFnuVYhCxIVSCR/Rx1Vhn0pvN2lWAR95bqO9AKhWYnnPkv8AZPyrnajHky18vmITG24EsIrakDdodkLzvAgijClm3k8NjB4HqKkh115iqparlnKYLkEMMZBBGR1FI/8AP1B6H3EDcKuPPu9aA/J4+ky3AYGRshMoPZyMf45pdD2lWYHu4QfYZgCxAYLw2MjwNTvrciTRxm1XdLtIAfOMnAzxxk0SYM+O64/xKPPFRpawi3t44QciNQucYzgY6VJ/jpUNnObq37xkCHcylQc9CRU+KyuGDEN3CHUCOfo7+qH9lUrU5FW1urUSxrLMgUB2xxnOehPhV5RQ0e0+Ix8KAfs5prOWkhcsTkkysc0SMqZNzQ1ahKVZhLcO4lgiHcpG0cLMRIVYHecgDPFSPdJcXsd6JbhJY3Ro/quFVVI243c5yefU1dotA0tAf5oj55+sO7Hz6VONJ07H5nD/AMtbB7QpdoWQtbXKRdSR3trDC+5VjmMuHh3huCMEbhxyaIsr6Ky7pYu/ZYYRGGdOTgk5++riNMsQeLWIfCgtVtLW2tC0FrCGJ2529PUUOTXB/wAwkFGllVtSh002B3uhdnZhFsGDn1Pn1rTUZLW7SCNxbywxxbAruyMhz1DBT6cHg+VGTyRd9YWioBJcyNvl8VRfAZ4BJ8TmpFs1WWKGeRX3SyKXUgFkyu3IHAIzW3Cqk0G75/7mRiy/FA4dShsO43XLTMkIj3BSSSCefdUVlqEENhDZ95JJsctuMJGQc+GT51NbW8MtnczyiNZllkjUAD2ghxnkZNaTIsc12iBfqlgZcgc7yAc8eGeKcWFBj5SqJJUjub/TYVv5b1mOJIu6CdzyMHOc59TWst2kqWaq7KbeVZcmIndgEY6jzNZvl7iBZIwHdrrueUzgZPOFGSePCmPZ62i1CNHkVPaiSQqyhgDuIIHAx0+FZsqIimj+sgY8PXyi68uYryC7i9tBNt57onAGPDI/o+fjW9pdpbLCm6R+6JIAiICg4wAMnjjxNW9dLsf6rEPcKyNKsR0tYvlWZPaTqepPh21KPaCO1Z3WSQtIjI2IcB8nI8etTzyRSX1vduXV4du3bEdwwTxkHoc8gg+lXL8lWWc/RY/gK3i06zhcSRWyK45DY6UOTWKwoCXvF3NNISRLBO9RlZmZsMMEZJPT40ZzWaxWNnLMTAg0OCFB91II7q7lLsbycfWOMAjGAxHl6U/h6J86rtoPZb/eP++1dP2cAWbcLi3hQkuSPz25B9GH4VIhuCeb66x/eH4VhFzUijB45rsHGgfoQKkqxTH/AE26/wCdf/GoNQQx2pea6nkUMMrIQR9wHNGRnI48KC1vWYNGs++lG+Vjtiizgufw9aXkw4zakDmWlhhUrN2zXYVGs5Pqm3RyK5R1PmCBxU7QamYo/olhMSuSrnLZyQSST1ORW0PbG+Eazy2cTQN/RDD7/wCFWTRNXi1WHKxNFIv242OcfGs2HAm+gevlNGQsByPvKlFpOpRsxTTERnGGIibx6+PoKIbTtReVJ5LBGmThW7o8Y+P7avO0eFexWpdOei0T4/N1KLJpepTxKk9kHUPvAKMMMfHrT/RtGngh3SzvbkqFWO2O3ao6ZznzP8aegc5rejXALtuYDZSwqBCxb+vXv6xf/GtZLORFyL68PvkX/wAaPxWJR7GKvwkK/lEC4hnNxGxC31yfew/ChmuLoH88nz/eH4UfeJh80tmGGpbY12XQjlAMd6PLJNpsMkzl3O7LHqcMRRlAaCc6VD73/faj681nFZm+sYvUHi/Q91V60UlT1+2/77VYIei+lKtPRTD/AMb/AL5rpezQSX/tFv2JPEns0q7QTyWRhkBIhkYJwcYYEH7xn5etOhtwwQgnHTNLLm8sbiKa0vdpRlOQ3mBn511nN0RLTu5rpOoxQaY9xe3Cqq4H1jDPCgnHn41znVdbOtavNdSIxBAWJPCNQeQPhU13JNJo9oJ5ARI5AK5DHp4Hj7/GlZgjRVkVmjdvZZSvUjyxmlmz3H7aO9epbxcBLCW371DC0JDRbQCDjPX78cU17B3qSMe9YGdgFZiBx44qoPdTSW0SSLE5CbGcjHA6EjPXA9OgzmmHZO2b8uQJbbo8EM23ptzznwFIVSj7jH5EJxk1OsY55rO2tgKG1C4e2t+8jC7i6qGYeymT9o+g/CugOO5yak6rlsVJsoR7yCGTaZNw2lzjBAHw6fGhNM1me+1LuFtkWAA5bdlh5fOqDBTtPcvYY321pKDtNTlfKo5D7J91FXBEERLf8GlUxyfjTPUmC5FJZZOaztyu2aVHEfaB/wC1Q+9/32phS/s+c6TB73/famNea1P8ZvrDXqCwkeznxqq39+tnotw6SATZdVGeQS5GfhmrTD4Y9K5Zrc386u4zyO8bg/3ia6XsxtrNKK2RGNlqK2jQrEdr7S4Yk4Pvpdrt+t8iyWpVRK2cN0B8a0v5FQWR5BIxnHUGgo7YoGSTADHfESeAea6RuiIeEgNNpb97mzghcBUilGMrgg9Dj5/fWqpJvljR0ZuCqjjbnzIqKzD3UsdvsMshP+ai9rcatVxpWj9za2r3EttqMzBZIomEmGP9LHT55oQpOMzX4+NOBKydiIsUh3PHhm54yc1ZewRspNalYyor4BVXY+0xPh6jypV2k0G4sNat9PklXYY+8E2MA+HxIqJ9Kv8ATbJCI9yBvakjbJznj1HxpeQ0ADKyZfEG1ep2rAND31zFZ2ss85wir08z4D4mk+m9o7WPS7VtRlYXbJh41XcSw4PTj15oDVdTGq3MQhyLSIZ2nq7+Z9w/aa1u/AInNGMhqbqLLdLm5mmSYdz3jiVu7wAMeAHzx7zXRLSCGCICBQFIzkfpepqm3r28TafPFIC21kmHQ7icj4ctzVn0O5WW2Mec90cDn9HqP+9QGslNDy8pYh8zlI3dVBKqTgnGcevhXKJu1+usjx3ksdus6loriGPGw8EDnOR4Hxwcjpg9N1iWSLTLqSFA7LE3s/Dn7s1ywW1rP2VLM5IgYsABgj091K1OQoyiTT4w6kxdbdo9bL5vpTNECAxdVyPcRVhjuO8XcCfjVDvLppShXaFABCg9P8Yp0NWKRARIWJ8ScUK8PuMcq7jQnUezpzo9uf7/AO+1MqT9k2L9n7Jz1ZWJ/wCY03rz2p/jv9YA6gsP2V+Fco1kqNVuhIwVO+cMT4c+FdXh6L6gVxrtKS+tXgYkhZWAHlzW/wBn8FpaizxJdUvLGaSGOGWR44gPrGQKc+OOTTWOK1v7JgZgpUDb488fsqqLEm3OB4CponZOY3YH39a6i5AL+cPwm9ZYItzpBY2lx9BJBEphXmbPTBHx6mrHYaBd2JV9JnhR3X2rhxlvn+FUCCaWC5FyrnvR0JGfupkNd1ZlYm9k5BHAA4PXoKFXAWjC93Y9QrtA+ri6jj1GSaSWJcqyNvxnnqPHzFGw6nFaafdXMcQjhmGVBJJ388AHwzz5VXZL27kkDyXMzFcYy54xRdt2gvoLmGYhJo4jl4icd57yKzuviR4xlFj7sXqFvKY7W7ZTJtZcMcKDwc/HPFNNetY9PmfHsowyhHHFa6drvZ/VbVpNQhhZiB3kTxggHOffxxzRfbmC2Xs5AYG2ojqsYDE5BB8T16CtbcpY8pmRycgDecrf5YVJXhnYMgYkZ8QelNIu0M1kHazKuVjO7jI8+meoqjyLuyxwWxRGl6n3EbITlghzkdSM5HxFJz5iygqORGnT7W+LqM9Y7c6pd2DCKdY+8yhCIB7Pl580nsJr3U1NrC2+aY4MYAA48T4AetL7fu2kkj7s4ZsqcYwo/wAH5VvasqGZ1ZlYqenHy++nrjOY8zMz+H1NLvS7iyd++AG0AnkHgjI+4iibdgUQ/wCBTgNquvbAyzXzHHssoAU/DAxwefh1oW60yXS5lSe2eAyDcEcHj3UeXFtXdcZpMo8Sq7nT+yOB2dsQPBD+8acZpP2RGeztkf7LfvGmxDeRry+oH4zfWB5weLovurjXaJf8r3z+Vww6+ZP4V2WMHC48q4v2lJi1W/cg471zwOvJrfoe2H0kRgDZi8uFGSRjzrWO6i3DBIz5ilU0jO4ZuT191WTspZNdxXDyLEwKNGu4jcC3iM+VdRkVFsyJnbI+1ZGjbqmTjg9DUut2YsbsmM4jkJIXH2cdR7qE7zkLWccixN6tXcmYVGyk/ZP31pI3tcE14MalUYyw0wkX1obLB84yKuul6G19piCfUpjjJSM8qp9x/wCwqs2KE4kIHXjPjTvR9ZaK62JgoG4OeMnFYtXkzV+EaqKYKp4im9gezupILgbGQ4NKZwI9zKck+XlV97bWf0iyhvo1BkjX6wAdV/gT95rnN1LnPWnaHL7wocd+cmfMCnPcjWaUFhGOcYPuo23kleNTGiSrjGBwR7waCs5VikLMMgnHTNNY4xMfqimQcH9HBrv6dK59ZxHYkx52W1meyvraCSFpAN2ABzg9asPbyZJ4NP2FXzuIbx+yBVW0SQ2Gt2k9zOdmWTgHHIx1PuqydrmNxZ27yRlTHJncBgHIwfvArNmXaSvrN2kYF1Ms/ZEf+nbL+637xpvtpR2S/wDj1ljwVv3mpvmvLagfjN9ZR7gkf2Vz6VzvX7uxGm6nFMokZWcFBwcljjmuhxfZXPkK472g0wXWrX7G4ZN0zcYyBya3aHTHUEgGqozPlbbUqjIQVZOcirBZTTpIsoihjB5KgHB+HhSG7ilt5NrggA8HaeadWUyzd2i4JYYznAA9a62oBUcx+i2biWMfXNrJq8CNbvaSGP7SwtskUnzDf9qDg0Od3kEgMAh+20p6fiakh0W5k1KOCKVSrDcZIz9n0p9AtnptzOe9Z1jh9qNzkFiTg58+DXKbI2IcGxOkas8RBJZ6Z9HYpdStIoO6RcbQfDIx09f2UvFrcd+YhEeDy3gB55q1xX0byliFHXdheFB6Dp08ahfVZ0QdyijBBbb40sanJ1UC6i2MbLdcfojrig4n+hyB3YhWbkYxgfwNWC31g92I5YkHJzxnGc/jUlpqsZdO/jV13tuBUYAJGP2/dQeLkF2sG7Ma6RqNvqGmvb3Ui+0pQ8/aBrnGradLaahNan29p9lgDhh4Gukw/QbqQm3VY5lKkSRr0bjqPiKG1vRprtxcoczY2yFOQ2PHHXPnSvZ+oxYMxDfCDE5lLL8Pc5zBYszhXkVCDkjkmnsVlbwxBlDZxy/6Rppb6TGJsXkq9yjAnYpBI4z7qt/5B7NGEB4C4xuBaZ8/tr1WHV4GW05qc58Djuc3laJFBUHJkXa0h5HPhVz1porrsnkOpkADArzhgRwfH5+dAXNtp1nqQe3gh2AnA3GTaB0PtdCRzj0x72thqcttPK0WmTTrOAMlTt2jwxjB61k1GsRzdzXhxHGN0e9kMns9Zbs5CN+81N6XaCVbTYykXcqXkxHjG36xuKZV53UG8zV6ygbgUf2VPoK5jqGl3c+q3csVxbojzvgPktjd1rp8X2V9wqkTSoLq4UqCe+fqP7RrVps74AzJ3ImNXajEp7L3d7gPewhR5RE1qew8tu2+DUV3Y6GHg+/mn67CAcY9xxUyNM7JDbsXlkO2NMZOfw86UfaOpyfCDzNI06JzANKsNUtsrMY8FcK2/IX4YBoebsvfyM5bUlLSnLEwEc+H6VdBg0WEwqrz3AYLyysBk+7HFRTaWI22wyzSMELYIUnqAB4evyrW+DW8EVFnUYzxKFHoesW8YQT2r+BGWG4eoxUU2lakB7MER9FlFHavrGqWzBPyZLAS20GSMk/Dw6c+PjSqPtNdiQCQBs49kgUhsepDXtEeACODBX0vV1fJtXxnPsyKcffRUVo4IM1je7h4rtPu6VY4b2KSB5XIKIAWZVx18MVKJIGbAlT3Bhn3fdWdtZlBI2deklAHkyr9zNBIJLeC8Ug55iPHyprDrV7GpWRWOehdGUj7qZJd2pAIuIwCMjc4H3Vt9KgYMwmXapwTnAzikZMhf8+OSx6xBda/aXK91e6cZpAOu/k493ND2mq25lEAtjKrsdo3sGABPTnBGB/HxqwXDWNwNk/dyqSOcZHPr4fxpY+h6LKzLFI0OcAhJcBuh6Hg+FatPlxotFWEW1noxto8llc3L93aQxOoVhwCxJ6kdeBg8+PFPMAHNVzSNO0zRbkst0XlcbcuRnzxxx86fR3EMh+rljb3MKw6okn8MHb84Q9DGeiDGnr/ALyX/qNR2KB0PnTlJ/1kv/Uaj808/mMyCBRfZWue30pTUbsf7d/3jXQ4h7K0iuOyEM9zLO17KpkdnwI14yc+daMZWmDGoSNtazKutx615ykjBpFDFehyQR8qs38jIP6/P+rX8a2HYuAf6fcfCJTU2IDYYff9po94XzBiC3meP/N3FzH6LO4H7aKi1C9jffFqV4rYx9sMPkQc04XsbAf9PuOv+qWpF7IQgfn9x+rWr3EdZP1gHNiPaxdLrVxcW5gvO5uEPUvDtPocqRg+ooe8ulvZO8nSJnxjIT8c05HZCL+vzn/80rU9koeP5/OM/wCzSqys+QU2X9f2kXJiU2FiQSKFK7V2+QXA86HMzpKXjtIzgn2t6gtnxHHHU/OrCeyUYODe3APkY1rzdl4wPz64/VpS8eJU/mB/z+0ts6t5GV0SttDfQYt5B4DrxycD9nPr6VjdI2/+ZxKp6D2Dxx/H9nhVg/kunhfXH6tK9/JkAfn0+On+bSjpf6h/tB8Vfn9okDybQfoEGSeVMgxgYx4ep+XjWB3mcx2cEZAJVgw+1t4yB68fCno7Orji/n/VpWR2eH9fm/VJVVXG4f7SvEU+v2iqLfLIhksoVyQJHJViVAHHT3j4euKPijt45mkVFDNgnA8Rnp86Mi7OKR+fz/q0qT+Tg8L+fP8AukpGTGz/AM4A/v8AtCGVB5GF6Cd2mRnzeT/qNTHNQafZixtEt1dnCEncwAzkk+HvqfFWSC5qIMGhHA91TiooenwzU4qN3L8p6q1rMrpq0yPIyWbRwrcsrHKoWf5AnAJ8qs+MVE8Mbli8aHeu1srncPI+Y9Kbp8q4WJYXFuu6JJdSkMqEWsDRQ3bRRYmKksqkg+WMeeR8q3i1O+uLq3SIQKxSYPEQw9tQpAOefEdDg591OVtoQoHcRABt2Ng69D93GazHbQwqFggji25C7UA25+H+OK0e84KrZzAKN6xOb+XULNrtIvZt5EKIWx3jbRuByR0LfErisajfNNpNvN3xjhkuFS4li3KUTcQ3XleQAfLmjNKWxl0uOO3kW4tzuXfIM94dx3EgjzBPTy9KImltLW3TvO7jgLrCo2jZuY7QuOnJOKhyIHpU6P2kAPmYiN3b6XLcjT4GkRIlY4ui8f2gM4ySCScdecVvNrNzDcyxy20eImKOI35zt3ZXPUemM9TTSJrBbW57lYRbwu4mCxgKGT7WRjnFRLPYXM4eMwNMIUlEgAyI3ztOeuDg+P7aLxcTH40J+fnIAw84ludZu3gXu/oqOyRS7o5C2AzgbTx68/dU+qXrWOpmbAYrZ4CFiEyZAMn0560ykSxhZY+6hVnPsosYyxzk8AefPwz4VM8cUjMWRGJBUllB48ufD0qHNjUg7OJdH1lfi1Ka2u7xEjheWSYsWRiyDai5wRg/hzRUetSyyLiCJFM8cBVpvbDMASQMYI5488ZpmbK1aMRm2gKAghO6GOOnGMVs1rA0neGCLfx7fdjIx05oX1GnYfk5lqjesKhJwKmxmoIuDU/OK57VGTB4FZA4rBr3FRJRnMINTukvQl7fXxhViHEMvtePTPHXFSSaqxcmO+1HbvOA0pzsx7OcHrnrivV6vQ7E9J3hiUm5EuqS+z3l9qBP6f17Y8fDOfKo/wApz7hm/wBQClDj605VvDxwRjmvV6q2L6QvCX0m76tMANt3fZ2rndOww2fa8fL76Zdn7iTUdR+ifTbwJLBKr7pSSPUZJGcenrXq9SswARiB1EahFGM8Sy/yasu9Dq0oVSGjQtv7tg0RyC2T/wDSo6+dSx9nbJLMWeW+jh1coAACREIvAegb+8M16vVyjqMpAszilFE2TRYoLS4tI7iYQ3CAODjcW2qpbPmQvPqSaDk7O2hk3RM6HvGfDKrr7WPZKkYKgDCjw48q9XqtM+Q3zL2Cp5ezlmsMUYLZjcPvKJuJAUDJx/YHzovTdOh02EwwfYypAwABhFToPPaD7ya9XqjZXYUTKoCGgVivV6kmEJvH1qYV6vVRkmOKzxXq9R4h3KM//9k="/>
          <p:cNvSpPr>
            <a:spLocks noChangeAspect="1" noChangeArrowheads="1"/>
          </p:cNvSpPr>
          <p:nvPr/>
        </p:nvSpPr>
        <p:spPr bwMode="auto">
          <a:xfrm>
            <a:off x="155575" y="-1233488"/>
            <a:ext cx="1781175" cy="2571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data:image/jpg;base64,/9j/4AAQSkZJRgABAQAAAQABAAD/2wBDAAkGBwgHBgkIBwgKCgkLDRYPDQwMDRsUFRAWIB0iIiAdHx8kKDQsJCYxJx8fLT0tMTU3Ojo6Iys/RD84QzQ5Ojf/2wBDAQoKCg0MDRoPDxo3JR8lNzc3Nzc3Nzc3Nzc3Nzc3Nzc3Nzc3Nzc3Nzc3Nzc3Nzc3Nzc3Nzc3Nzc3Nzc3Nzc3Nzf/wAARCADIAIsDASIAAhEBAxEB/8QAGwAAAgIDAQAAAAAAAAAAAAAABAUDBgECBwD/xABJEAACAQMDAQUEBQcHCwUAAAABAgMABBEFEiExBhNBUWEicYGRFCMyodEVNEKTsbLhFiRSVGJy8CUzRFNjc4KSs8HSJjU2Q4P/xAAaAQACAwEBAAAAAAAAAAAAAAACAwABBAUG/8QAMREAAgIBBAADBgQHAQAAAAAAAQIAEQMEEiExE0FRBRQiYXGhIzKx0TNCUoGRovAV/9oADAMBAAIRAxEAPwDpVt9hfcK8LqBpO7WVS+cbR51iHOxQOuOKpgkltbOO6XUnaRmYGAcbevJI8a8XjxeITzOqqMxpZex4eteqrWut6kdAaa1tXvL0T90ihchgBuJbGPDI69cVhtV7SSTZtdLj7hp3WPvomRggJxu9v2cgD2iAScgKw5JLo8jeYi3YK1GWqs0h0jU9RvNQhiuLV4IDaJI+6zlQmUg713NwMEcefmetPdwyf2UrJhbGaMoMDM1g1Dc3UNtGHlY4P2QoyW91AP2gsUZlferA4IbaCD681SYXcWoh3GlYoGPV7Jwd0hiYHG2QYP8AjmtjqljnH0lM4zzn8KL3fL/SZW4QuoXmt2JVp4gQcEbxnOcY+fFRflOyJAFzHk8DJIyflQNzozT3JlMlrgylzuskYlSehJ9OM0SYgDWWxKJPlGKd1Jkwyq2DggMDg1Km8Hz8qV2ul3dq2YL2CNCPaWOzVdx8Oh8Mmjp4Lp5EaK7EagMGXus7sjjnPGPvqMiXQaSz6QlW55rbdig7e3vkZTNf96oTBURBct/S4/ZWDHdByj3iA7ywCxbTtOcDr4YPJHnxVeGDwG/WQt8odnjJ4r2ffQtlDPHvae7NwGIK/VqoUc+XXw6+VE49aWVKngyXIYBlVGfCkOpdmBdXTzW9yI0c5ZChOD6c09Rgqbj0UZNItR7QTRpcT2ygQwKGIMYZiMgZ+0KZiLeJSnmMVmXlYemirHp9vaQzshhbf3m0Elj1Pocnj3D1rCaLsmjdZi6xsojRwOEGfZJwcnkeHQeeTSiDtJeyMUZVRu6SbDwj2kZgByrnB58RTT8ty/SYLY28AmnQyRqZzyo/4a2jT6kCwQR/3rFMPi5HM1t9AMZKtdsYnUK+1NrMBjHPQcgeB444qc6ZI6p30yMybizCMjvSx53AHqPDB4OPLFDS9oniSJ2tAe9l7lFVmZi/lgLWV7QSPB30dqroYu9G12ztyR0258DxiqfFqgfir7QaFXUH1SN4po0dtzKgGQoAHJ6AemB05xmkl8tgNc0+Bu7aORZjKrYJJk3dfiePhRd9qH5XQSwERx4UGRGJ6jPUgeHXyqCeMwSQQpdTPPMhdYhIVJHTqXAJ8h40/So4BXIQJoV6HAm2qIRBJBaByyXEO3HPsrgEnkZ461jSi0Lr9JRtyzzMzFdu8E8Y5JxjoM8dKgOli+MTAyMzxCRRJkEA54PJ54qO306J7RbqLmJ22hsEHPPgQPI1qypRFfrFgjbR8j6TOgpcQqy3McyOxVQz8DHeIfP2jweeMDiugYqk6a1jY3+3uFnuVYhCxIVSCR/Rx1Vhn0pvN2lWAR95bqO9AKhWYnnPkv8AZPyrnajHky18vmITG24EsIrakDdodkLzvAgijClm3k8NjB4HqKkh115iqparlnKYLkEMMZBBGR1FI/8AP1B6H3EDcKuPPu9aA/J4+ky3AYGRshMoPZyMf45pdD2lWYHu4QfYZgCxAYLw2MjwNTvrciTRxm1XdLtIAfOMnAzxxk0SYM+O64/xKPPFRpawi3t44QciNQucYzgY6VJ/jpUNnObq37xkCHcylQc9CRU+KyuGDEN3CHUCOfo7+qH9lUrU5FW1urUSxrLMgUB2xxnOehPhV5RQ0e0+Ix8KAfs5prOWkhcsTkkysc0SMqZNzQ1ahKVZhLcO4lgiHcpG0cLMRIVYHecgDPFSPdJcXsd6JbhJY3Ro/quFVVI243c5yefU1dotA0tAf5oj55+sO7Hz6VONJ07H5nD/AMtbB7QpdoWQtbXKRdSR3trDC+5VjmMuHh3huCMEbhxyaIsr6Ky7pYu/ZYYRGGdOTgk5++riNMsQeLWIfCgtVtLW2tC0FrCGJ2529PUUOTXB/wAwkFGllVtSh002B3uhdnZhFsGDn1Pn1rTUZLW7SCNxbywxxbAruyMhz1DBT6cHg+VGTyRd9YWioBJcyNvl8VRfAZ4BJ8TmpFs1WWKGeRX3SyKXUgFkyu3IHAIzW3Cqk0G75/7mRiy/FA4dShsO43XLTMkIj3BSSSCefdUVlqEENhDZ95JJsctuMJGQc+GT51NbW8MtnczyiNZllkjUAD2ghxnkZNaTIsc12iBfqlgZcgc7yAc8eGeKcWFBj5SqJJUjub/TYVv5b1mOJIu6CdzyMHOc59TWst2kqWaq7KbeVZcmIndgEY6jzNZvl7iBZIwHdrrueUzgZPOFGSePCmPZ62i1CNHkVPaiSQqyhgDuIIHAx0+FZsqIimj+sgY8PXyi68uYryC7i9tBNt57onAGPDI/o+fjW9pdpbLCm6R+6JIAiICg4wAMnjjxNW9dLsf6rEPcKyNKsR0tYvlWZPaTqepPh21KPaCO1Z3WSQtIjI2IcB8nI8etTzyRSX1vduXV4du3bEdwwTxkHoc8gg+lXL8lWWc/RY/gK3i06zhcSRWyK45DY6UOTWKwoCXvF3NNISRLBO9RlZmZsMMEZJPT40ZzWaxWNnLMTAg0OCFB91II7q7lLsbycfWOMAjGAxHl6U/h6J86rtoPZb/eP++1dP2cAWbcLi3hQkuSPz25B9GH4VIhuCeb66x/eH4VhFzUijB45rsHGgfoQKkqxTH/AE26/wCdf/GoNQQx2pea6nkUMMrIQR9wHNGRnI48KC1vWYNGs++lG+Vjtiizgufw9aXkw4zakDmWlhhUrN2zXYVGs5Pqm3RyK5R1PmCBxU7QamYo/olhMSuSrnLZyQSST1ORW0PbG+Eazy2cTQN/RDD7/wCFWTRNXi1WHKxNFIv242OcfGs2HAm+gevlNGQsByPvKlFpOpRsxTTERnGGIibx6+PoKIbTtReVJ5LBGmThW7o8Y+P7avO0eFexWpdOei0T4/N1KLJpepTxKk9kHUPvAKMMMfHrT/RtGngh3SzvbkqFWO2O3ao6ZznzP8aegc5rejXALtuYDZSwqBCxb+vXv6xf/GtZLORFyL68PvkX/wAaPxWJR7GKvwkK/lEC4hnNxGxC31yfew/ChmuLoH88nz/eH4UfeJh80tmGGpbY12XQjlAMd6PLJNpsMkzl3O7LHqcMRRlAaCc6VD73/faj681nFZm+sYvUHi/Q91V60UlT1+2/77VYIei+lKtPRTD/AMb/AL5rpezQSX/tFv2JPEns0q7QTyWRhkBIhkYJwcYYEH7xn5etOhtwwQgnHTNLLm8sbiKa0vdpRlOQ3mBn511nN0RLTu5rpOoxQaY9xe3Cqq4H1jDPCgnHn41znVdbOtavNdSIxBAWJPCNQeQPhU13JNJo9oJ5ARI5AK5DHp4Hj7/GlZgjRVkVmjdvZZSvUjyxmlmz3H7aO9epbxcBLCW371DC0JDRbQCDjPX78cU17B3qSMe9YGdgFZiBx44qoPdTSW0SSLE5CbGcjHA6EjPXA9OgzmmHZO2b8uQJbbo8EM23ptzznwFIVSj7jH5EJxk1OsY55rO2tgKG1C4e2t+8jC7i6qGYeymT9o+g/CugOO5yak6rlsVJsoR7yCGTaZNw2lzjBAHw6fGhNM1me+1LuFtkWAA5bdlh5fOqDBTtPcvYY321pKDtNTlfKo5D7J91FXBEERLf8GlUxyfjTPUmC5FJZZOaztyu2aVHEfaB/wC1Q+9/32phS/s+c6TB73/famNea1P8ZvrDXqCwkeznxqq39+tnotw6SATZdVGeQS5GfhmrTD4Y9K5Zrc386u4zyO8bg/3ia6XsxtrNKK2RGNlqK2jQrEdr7S4Yk4Pvpdrt+t8iyWpVRK2cN0B8a0v5FQWR5BIxnHUGgo7YoGSTADHfESeAea6RuiIeEgNNpb97mzghcBUilGMrgg9Dj5/fWqpJvljR0ZuCqjjbnzIqKzD3UsdvsMshP+ai9rcatVxpWj9za2r3EttqMzBZIomEmGP9LHT55oQpOMzX4+NOBKydiIsUh3PHhm54yc1ZewRspNalYyor4BVXY+0xPh6jypV2k0G4sNat9PklXYY+8E2MA+HxIqJ9Kv8ATbJCI9yBvakjbJznj1HxpeQ0ADKyZfEG1ep2rAND31zFZ2ss85wir08z4D4mk+m9o7WPS7VtRlYXbJh41XcSw4PTj15oDVdTGq3MQhyLSIZ2nq7+Z9w/aa1u/AInNGMhqbqLLdLm5mmSYdz3jiVu7wAMeAHzx7zXRLSCGCICBQFIzkfpepqm3r28TafPFIC21kmHQ7icj4ctzVn0O5WW2Mec90cDn9HqP+9QGslNDy8pYh8zlI3dVBKqTgnGcevhXKJu1+usjx3ksdus6loriGPGw8EDnOR4Hxwcjpg9N1iWSLTLqSFA7LE3s/Dn7s1ywW1rP2VLM5IgYsABgj091K1OQoyiTT4w6kxdbdo9bL5vpTNECAxdVyPcRVhjuO8XcCfjVDvLppShXaFABCg9P8Yp0NWKRARIWJ8ScUK8PuMcq7jQnUezpzo9uf7/AO+1MqT9k2L9n7Jz1ZWJ/wCY03rz2p/jv9YA6gsP2V+Fco1kqNVuhIwVO+cMT4c+FdXh6L6gVxrtKS+tXgYkhZWAHlzW/wBn8FpaizxJdUvLGaSGOGWR44gPrGQKc+OOTTWOK1v7JgZgpUDb488fsqqLEm3OB4CponZOY3YH39a6i5AL+cPwm9ZYItzpBY2lx9BJBEphXmbPTBHx6mrHYaBd2JV9JnhR3X2rhxlvn+FUCCaWC5FyrnvR0JGfupkNd1ZlYm9k5BHAA4PXoKFXAWjC93Y9QrtA+ri6jj1GSaSWJcqyNvxnnqPHzFGw6nFaafdXMcQjhmGVBJJ388AHwzz5VXZL27kkDyXMzFcYy54xRdt2gvoLmGYhJo4jl4icd57yKzuviR4xlFj7sXqFvKY7W7ZTJtZcMcKDwc/HPFNNetY9PmfHsowyhHHFa6drvZ/VbVpNQhhZiB3kTxggHOffxxzRfbmC2Xs5AYG2ojqsYDE5BB8T16CtbcpY8pmRycgDecrf5YVJXhnYMgYkZ8QelNIu0M1kHazKuVjO7jI8+meoqjyLuyxwWxRGl6n3EbITlghzkdSM5HxFJz5iygqORGnT7W+LqM9Y7c6pd2DCKdY+8yhCIB7Pl580nsJr3U1NrC2+aY4MYAA48T4AetL7fu2kkj7s4ZsqcYwo/wAH5VvasqGZ1ZlYqenHy++nrjOY8zMz+H1NLvS7iyd++AG0AnkHgjI+4iibdgUQ/wCBTgNquvbAyzXzHHssoAU/DAxwefh1oW60yXS5lSe2eAyDcEcHj3UeXFtXdcZpMo8Sq7nT+yOB2dsQPBD+8acZpP2RGeztkf7LfvGmxDeRry+oH4zfWB5weLovurjXaJf8r3z+Vww6+ZP4V2WMHC48q4v2lJi1W/cg471zwOvJrfoe2H0kRgDZi8uFGSRjzrWO6i3DBIz5ilU0jO4ZuT191WTspZNdxXDyLEwKNGu4jcC3iM+VdRkVFsyJnbI+1ZGjbqmTjg9DUut2YsbsmM4jkJIXH2cdR7qE7zkLWccixN6tXcmYVGyk/ZP31pI3tcE14MalUYyw0wkX1obLB84yKuul6G19piCfUpjjJSM8qp9x/wCwqs2KE4kIHXjPjTvR9ZaK62JgoG4OeMnFYtXkzV+EaqKYKp4im9gezupILgbGQ4NKZwI9zKck+XlV97bWf0iyhvo1BkjX6wAdV/gT95rnN1LnPWnaHL7wocd+cmfMCnPcjWaUFhGOcYPuo23kleNTGiSrjGBwR7waCs5VikLMMgnHTNNY4xMfqimQcH9HBrv6dK59ZxHYkx52W1meyvraCSFpAN2ABzg9asPbyZJ4NP2FXzuIbx+yBVW0SQ2Gt2k9zOdmWTgHHIx1PuqydrmNxZ27yRlTHJncBgHIwfvArNmXaSvrN2kYF1Ms/ZEf+nbL+637xpvtpR2S/wDj1ljwVv3mpvmvLagfjN9ZR7gkf2Vz6VzvX7uxGm6nFMokZWcFBwcljjmuhxfZXPkK472g0wXWrX7G4ZN0zcYyBya3aHTHUEgGqozPlbbUqjIQVZOcirBZTTpIsoihjB5KgHB+HhSG7ilt5NrggA8HaeadWUyzd2i4JYYznAA9a62oBUcx+i2biWMfXNrJq8CNbvaSGP7SwtskUnzDf9qDg0Od3kEgMAh+20p6fiakh0W5k1KOCKVSrDcZIz9n0p9AtnptzOe9Z1jh9qNzkFiTg58+DXKbI2IcGxOkas8RBJZ6Z9HYpdStIoO6RcbQfDIx09f2UvFrcd+YhEeDy3gB55q1xX0byliFHXdheFB6Dp08ahfVZ0QdyijBBbb40sanJ1UC6i2MbLdcfojrig4n+hyB3YhWbkYxgfwNWC31g92I5YkHJzxnGc/jUlpqsZdO/jV13tuBUYAJGP2/dQeLkF2sG7Ma6RqNvqGmvb3Ui+0pQ8/aBrnGradLaahNan29p9lgDhh4Gukw/QbqQm3VY5lKkSRr0bjqPiKG1vRprtxcoczY2yFOQ2PHHXPnSvZ+oxYMxDfCDE5lLL8Pc5zBYszhXkVCDkjkmnsVlbwxBlDZxy/6Rppb6TGJsXkq9yjAnYpBI4z7qt/5B7NGEB4C4xuBaZ8/tr1WHV4GW05qc58Djuc3laJFBUHJkXa0h5HPhVz1porrsnkOpkADArzhgRwfH5+dAXNtp1nqQe3gh2AnA3GTaB0PtdCRzj0x72thqcttPK0WmTTrOAMlTt2jwxjB61k1GsRzdzXhxHGN0e9kMns9Zbs5CN+81N6XaCVbTYykXcqXkxHjG36xuKZV53UG8zV6ygbgUf2VPoK5jqGl3c+q3csVxbojzvgPktjd1rp8X2V9wqkTSoLq4UqCe+fqP7RrVps74AzJ3ImNXajEp7L3d7gPewhR5RE1qew8tu2+DUV3Y6GHg+/mn67CAcY9xxUyNM7JDbsXlkO2NMZOfw86UfaOpyfCDzNI06JzANKsNUtsrMY8FcK2/IX4YBoebsvfyM5bUlLSnLEwEc+H6VdBg0WEwqrz3AYLyysBk+7HFRTaWI22wyzSMELYIUnqAB4evyrW+DW8EVFnUYzxKFHoesW8YQT2r+BGWG4eoxUU2lakB7MER9FlFHavrGqWzBPyZLAS20GSMk/Dw6c+PjSqPtNdiQCQBs49kgUhsepDXtEeACODBX0vV1fJtXxnPsyKcffRUVo4IM1je7h4rtPu6VY4b2KSB5XIKIAWZVx18MVKJIGbAlT3Bhn3fdWdtZlBI2deklAHkyr9zNBIJLeC8Ug55iPHyprDrV7GpWRWOehdGUj7qZJd2pAIuIwCMjc4H3Vt9KgYMwmXapwTnAzikZMhf8+OSx6xBda/aXK91e6cZpAOu/k493ND2mq25lEAtjKrsdo3sGABPTnBGB/HxqwXDWNwNk/dyqSOcZHPr4fxpY+h6LKzLFI0OcAhJcBuh6Hg+FatPlxotFWEW1noxto8llc3L93aQxOoVhwCxJ6kdeBg8+PFPMAHNVzSNO0zRbkst0XlcbcuRnzxxx86fR3EMh+rljb3MKw6okn8MHb84Q9DGeiDGnr/ALyX/qNR2KB0PnTlJ/1kv/Uaj808/mMyCBRfZWue30pTUbsf7d/3jXQ4h7K0iuOyEM9zLO17KpkdnwI14yc+daMZWmDGoSNtazKutx615ykjBpFDFehyQR8qs38jIP6/P+rX8a2HYuAf6fcfCJTU2IDYYff9po94XzBiC3meP/N3FzH6LO4H7aKi1C9jffFqV4rYx9sMPkQc04XsbAf9PuOv+qWpF7IQgfn9x+rWr3EdZP1gHNiPaxdLrVxcW5gvO5uEPUvDtPocqRg+ooe8ulvZO8nSJnxjIT8c05HZCL+vzn/80rU9koeP5/OM/wCzSqys+QU2X9f2kXJiU2FiQSKFK7V2+QXA86HMzpKXjtIzgn2t6gtnxHHHU/OrCeyUYODe3APkY1rzdl4wPz64/VpS8eJU/mB/z+0ts6t5GV0SttDfQYt5B4DrxycD9nPr6VjdI2/+ZxKp6D2Dxx/H9nhVg/kunhfXH6tK9/JkAfn0+On+bSjpf6h/tB8Vfn9okDybQfoEGSeVMgxgYx4ep+XjWB3mcx2cEZAJVgw+1t4yB68fCno7Orji/n/VpWR2eH9fm/VJVVXG4f7SvEU+v2iqLfLIhksoVyQJHJViVAHHT3j4euKPijt45mkVFDNgnA8Rnp86Mi7OKR+fz/q0qT+Tg8L+fP8AukpGTGz/AM4A/v8AtCGVB5GF6Cd2mRnzeT/qNTHNQafZixtEt1dnCEncwAzkk+HvqfFWSC5qIMGhHA91TiooenwzU4qN3L8p6q1rMrpq0yPIyWbRwrcsrHKoWf5AnAJ8qs+MVE8Mbli8aHeu1srncPI+Y9Kbp8q4WJYXFuu6JJdSkMqEWsDRQ3bRRYmKksqkg+WMeeR8q3i1O+uLq3SIQKxSYPEQw9tQpAOefEdDg591OVtoQoHcRABt2Ng69D93GazHbQwqFggji25C7UA25+H+OK0e84KrZzAKN6xOb+XULNrtIvZt5EKIWx3jbRuByR0LfErisajfNNpNvN3xjhkuFS4li3KUTcQ3XleQAfLmjNKWxl0uOO3kW4tzuXfIM94dx3EgjzBPTy9KImltLW3TvO7jgLrCo2jZuY7QuOnJOKhyIHpU6P2kAPmYiN3b6XLcjT4GkRIlY4ui8f2gM4ySCScdecVvNrNzDcyxy20eImKOI35zt3ZXPUemM9TTSJrBbW57lYRbwu4mCxgKGT7WRjnFRLPYXM4eMwNMIUlEgAyI3ztOeuDg+P7aLxcTH40J+fnIAw84ludZu3gXu/oqOyRS7o5C2AzgbTx68/dU+qXrWOpmbAYrZ4CFiEyZAMn0560ykSxhZY+6hVnPsosYyxzk8AefPwz4VM8cUjMWRGJBUllB48ufD0qHNjUg7OJdH1lfi1Ka2u7xEjheWSYsWRiyDai5wRg/hzRUetSyyLiCJFM8cBVpvbDMASQMYI5488ZpmbK1aMRm2gKAghO6GOOnGMVs1rA0neGCLfx7fdjIx05oX1GnYfk5lqjesKhJwKmxmoIuDU/OK57VGTB4FZA4rBr3FRJRnMINTukvQl7fXxhViHEMvtePTPHXFSSaqxcmO+1HbvOA0pzsx7OcHrnrivV6vQ7E9J3hiUm5EuqS+z3l9qBP6f17Y8fDOfKo/wApz7hm/wBQClDj605VvDxwRjmvV6q2L6QvCX0m76tMANt3fZ2rndOww2fa8fL76Zdn7iTUdR+ifTbwJLBKr7pSSPUZJGcenrXq9SswARiB1EahFGM8Sy/yasu9Dq0oVSGjQtv7tg0RyC2T/wDSo6+dSx9nbJLMWeW+jh1coAACREIvAegb+8M16vVyjqMpAszilFE2TRYoLS4tI7iYQ3CAODjcW2qpbPmQvPqSaDk7O2hk3RM6HvGfDKrr7WPZKkYKgDCjw48q9XqtM+Q3zL2Cp5ezlmsMUYLZjcPvKJuJAUDJx/YHzovTdOh02EwwfYypAwABhFToPPaD7ya9XqjZXYUTKoCGgVivV6kmEJvH1qYV6vVRkmOKzxXq9R4h3KM//9k="/>
          <p:cNvSpPr>
            <a:spLocks noChangeAspect="1" noChangeArrowheads="1"/>
          </p:cNvSpPr>
          <p:nvPr/>
        </p:nvSpPr>
        <p:spPr bwMode="auto">
          <a:xfrm>
            <a:off x="155575" y="-1233488"/>
            <a:ext cx="1781175" cy="2571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8" name="Picture 14" descr="http://t0.gstatic.com/images?q=tbn:ANd9GcRRy4kNsCr5gwb-qHXtu-QIg_PKwE6O09pJgcsGF9HpkAStqh8&amp;t=1&amp;usg=__tbt7-IeEM4H6qISPQLzpxBITnCM="/>
          <p:cNvPicPr>
            <a:picLocks noChangeAspect="1" noChangeArrowheads="1"/>
          </p:cNvPicPr>
          <p:nvPr/>
        </p:nvPicPr>
        <p:blipFill>
          <a:blip r:embed="rId5" cstate="print"/>
          <a:srcRect/>
          <a:stretch>
            <a:fillRect/>
          </a:stretch>
        </p:blipFill>
        <p:spPr bwMode="auto">
          <a:xfrm>
            <a:off x="2667000" y="4038600"/>
            <a:ext cx="1781175" cy="2571751"/>
          </a:xfrm>
          <a:prstGeom prst="rect">
            <a:avLst/>
          </a:prstGeom>
          <a:noFill/>
          <a:ln w="25400">
            <a:solidFill>
              <a:srgbClr val="81B034"/>
            </a:solidFill>
          </a:ln>
        </p:spPr>
      </p:pic>
      <p:pic>
        <p:nvPicPr>
          <p:cNvPr id="11280" name="Picture 16" descr="http://t0.gstatic.com/images?q=tbn:ANd9GcSayi7wfPUpfoB0Lqr5hD5iAlIKN8VNI3M6nhATR4wsTGTC-l8&amp;t=1&amp;usg=__IP7KiM5InLKvAYor8uneEa_1Bjg="/>
          <p:cNvPicPr>
            <a:picLocks noChangeAspect="1" noChangeArrowheads="1"/>
          </p:cNvPicPr>
          <p:nvPr/>
        </p:nvPicPr>
        <p:blipFill>
          <a:blip r:embed="rId6" cstate="print"/>
          <a:srcRect/>
          <a:stretch>
            <a:fillRect/>
          </a:stretch>
        </p:blipFill>
        <p:spPr bwMode="auto">
          <a:xfrm>
            <a:off x="6858000" y="4038600"/>
            <a:ext cx="1743075" cy="2619375"/>
          </a:xfrm>
          <a:prstGeom prst="rect">
            <a:avLst/>
          </a:prstGeom>
          <a:noFill/>
          <a:ln w="25400">
            <a:solidFill>
              <a:srgbClr val="81B034"/>
            </a:solidFill>
          </a:ln>
        </p:spPr>
      </p:pic>
    </p:spTree>
    <p:extLst>
      <p:ext uri="{BB962C8B-B14F-4D97-AF65-F5344CB8AC3E}">
        <p14:creationId xmlns:p14="http://schemas.microsoft.com/office/powerpoint/2010/main" val="66558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9725" y="507965"/>
            <a:ext cx="3964675" cy="3416320"/>
          </a:xfrm>
          <a:prstGeom prst="rect">
            <a:avLst/>
          </a:prstGeom>
        </p:spPr>
        <p:txBody>
          <a:bodyPr wrap="square">
            <a:spAutoFit/>
          </a:bodyPr>
          <a:lstStyle/>
          <a:p>
            <a:endParaRPr lang="en-AU" dirty="0"/>
          </a:p>
          <a:p>
            <a:r>
              <a:rPr lang="en-AU" dirty="0"/>
              <a:t>I have to confess to having had a moment when I was about 13 or 14, and I read "The Day of the </a:t>
            </a:r>
            <a:r>
              <a:rPr lang="en-AU" dirty="0" err="1"/>
              <a:t>Triffids</a:t>
            </a:r>
            <a:r>
              <a:rPr lang="en-AU" dirty="0"/>
              <a:t>" by John Wyndham. I imagined what it would be like to be one of the lucky survivors with my sight, and having access to all the world's resources. Another of his short stories, "Meteor" is one that stuck with me also.</a:t>
            </a:r>
          </a:p>
          <a:p>
            <a:r>
              <a:rPr lang="en-AU" dirty="0"/>
              <a:t>Hope this helps.</a:t>
            </a:r>
          </a:p>
          <a:p>
            <a:r>
              <a:rPr lang="en-AU" dirty="0" smtClean="0"/>
              <a:t>Andy O’Neill</a:t>
            </a:r>
            <a:endParaRPr lang="en-AU" dirty="0"/>
          </a:p>
        </p:txBody>
      </p:sp>
      <p:pic>
        <p:nvPicPr>
          <p:cNvPr id="1028" name="Picture 4" descr="http://t3.gstatic.com/images?q=tbn:ANd9GcRCTeWNrB_gaHf4558q01521-WzMjacBr92sEXWzy3apG4frZ0&amp;t=1&amp;usg=__FHRMVueyI0o8kyAKJys7VCcv9G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16" y="392102"/>
            <a:ext cx="1810123" cy="309404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30" name="Picture 6" descr="http://t3.gstatic.com/images?q=tbn:ANd9GcRMlzA1QtxSHSP40NePY2Icq2O5CB6Q5HSraIHfMXO-_2O5PI0&amp;t=1&amp;usg=__HBDOQ8hsCW91yB-y6jrDtvglu9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1376" y="392101"/>
            <a:ext cx="2007250" cy="309404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32" name="Picture 8" descr="http://t3.gstatic.com/images?q=tbn:ANd9GcTIx-JFZO1kaInHMXoMzxR7kpeAlb12Jj61u75iD1E6awoMNpE&amp;t=1&amp;usg=__w-q_ZQUCzv0UnrZQ4N5wBv_hVq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16" y="3733800"/>
            <a:ext cx="1924423" cy="286571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34" name="Picture 10" descr="http://t3.gstatic.com/images?q=tbn:ANd9GcRMTOjsLJxmT7zQ0uSOXbCN4gVoRQM-mMjJhgLr9h1KQjtt0Pg&amp;t=1&amp;usg=__D1EmLio6csG1Ofx3e0dV-rL_32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733800"/>
            <a:ext cx="1876425" cy="2882024"/>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38" name="Picture 14" descr="http://t2.gstatic.com/images?q=tbn:ANd9GcQzZVxvj_fXCLGbjE9j8evAHfntGn4wX-7etO_hD7-XT36126c&amp;t=1&amp;usg=__DDS-zYCjIo4mrbBQ5rk9DXYq79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4117755"/>
            <a:ext cx="1447800" cy="2236206"/>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40" name="Picture 16" descr="http://t3.gstatic.com/images?q=tbn:ANd9GcSJqnjAMcmHze1d7oqK422WLfplYLGr9QjbwxsyVB1ezyZ64Zc&amp;t=1&amp;usg=__O95tVI79pWyUMhLKw7r-NuQI7j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2853" y="4082497"/>
            <a:ext cx="1505347" cy="2271463"/>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3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457200"/>
            <a:ext cx="5029200" cy="5324535"/>
          </a:xfrm>
          <a:prstGeom prst="rect">
            <a:avLst/>
          </a:prstGeom>
          <a:ln w="28575">
            <a:solidFill>
              <a:srgbClr val="0099CC"/>
            </a:solidFill>
          </a:ln>
        </p:spPr>
        <p:txBody>
          <a:bodyPr wrap="square">
            <a:spAutoFit/>
          </a:bodyPr>
          <a:lstStyle/>
          <a:p>
            <a:r>
              <a:rPr lang="en-AU" sz="2000" dirty="0"/>
              <a:t>Once upon a time… okay, skip that and get to the serious bit. As a Primary student I recall a very dark and cold public library but within was a very warm and fuzzy librarian. It was there  I found the whole Little House on the Prairie series. I loved those and from then historical fiction was all I read. I progressed from opening the Wild West to the grandeur of James Michener’s novels, epic historical sagas of generations and places. I learned loads about the world without setting a foot outside the little country town I lived in. From historical fiction I moved on to all sorts of genres, broadened my horizons and now even enjoy fantasy. Give other genres a go, a great story is always a great story</a:t>
            </a:r>
            <a:r>
              <a:rPr lang="en-AU" sz="2000" dirty="0" smtClean="0"/>
              <a:t>!</a:t>
            </a:r>
          </a:p>
          <a:p>
            <a:endParaRPr lang="en-AU" sz="2000" dirty="0" smtClean="0"/>
          </a:p>
          <a:p>
            <a:r>
              <a:rPr lang="en-AU" sz="2000" dirty="0" smtClean="0"/>
              <a:t>Allison Paterson </a:t>
            </a:r>
            <a:endParaRPr lang="en-AU"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124200"/>
            <a:ext cx="2039112" cy="2859024"/>
          </a:xfrm>
          <a:prstGeom prst="rect">
            <a:avLst/>
          </a:prstGeom>
          <a:ln>
            <a:solidFill>
              <a:srgbClr val="0099CC"/>
            </a:solidFill>
          </a:ln>
        </p:spPr>
      </p:pic>
      <p:sp>
        <p:nvSpPr>
          <p:cNvPr id="5122" name="AutoShape 2" descr="data:image/jpeg;base64,/9j/4AAQSkZJRgABAQAAAQABAAD/2wBDAAkGBwgHBgkIBwgKCgkLDRYPDQwMDRsUFRAWIB0iIiAdHx8kKDQsJCYxJx8fLT0tMTU3Ojo6Iys/RD84QzQ5Ojf/2wBDAQoKCg0MDRoPDxo3JR8lNzc3Nzc3Nzc3Nzc3Nzc3Nzc3Nzc3Nzc3Nzc3Nzc3Nzc3Nzc3Nzc3Nzc3Nzc3Nzc3Nzf/wAARCACnAKcDASIAAhEBAxEB/8QAGwAAAQUBAQAAAAAAAAAAAAAAAAMEBQYHAQL/xABEEAACAQMDAgQCBgYHBgcAAAABAgMABBEFEiExQQYTIlEHYRQycYGRoSNCscHR8BUkUnKSwuElM3OisvEWNVNUYoKU/8QAGgEAAgMBAQAAAAAAAAAAAAAAAAMBAgQFBv/EACgRAAICAQQBAwQDAQAAAAAAAAABAhEDBBIhMVEFE0EiIzIzQlJxkf/aAAwDAQACEQMRAD8A3GiiigDhqkePj/X7X/hH9tXiqN4//wDMLX/gn/qpOo/Wzd6ar1MSttEfoomUOfWwbHQDA5/OnLWHlyhHLn9Er+kj62QCPuNMhuI27js6kZrvqOMOxPY5/wBa5qaPRPHLyOVs91i1wHbzELcdcgEDPT5+9I3kElukPJPmR7iAeje37K8MdrbSzHHbccCk5XIQs7swQE4P2UWgUJp8skrexjkknRnlXykVhyPVkZI/DJH2UhJaFraFlJMkmzAz6csT078YH41BxajcStMPJVTFFHIxMpOQyk+3YAikV10B4Y98WZVDRLuk5z3+pgdR+Iq9PwItJ3uLJLZMk1zHG0khiVWjwfrBiB/HpScdsS9qCJAkqgs3sST7fIVXoddEgZ0dDyqn1yg8kbR9TvkU6N7Olyls6R+ZgMF3vgZJGchcDnI60bSVK/5E0toDqS20khAY4DBs44yOfw7UXNqkT3MaO7eSitnI5JI/jUUbqZfXNGnOPUkhP7QPb86crKDyC2OnXqKr0M9ty6fwPfomLySIibaFJBHBbAB/n7a5NbLHDK+53ZJWjBBGCARyf+/tTYFpCWVm3gd2zxXkFwADIcdxzg/dRaB4pP5HOp2otWURs7hi3J55Bx196t/w+JOmXO45Pn/5RVGLE4BJwPc1efh8P9m3X/H/AMop2m5yGL1GDjpeXfJahXaBRXRPPBRRRQAUUUUAFZ58S7+Cz1OySYvueFtuFyPrVodZJ8aE3atphzjFu/8A1ClZ+YMdgyvFkU0RS6tadcy88Y2dKdwzo4DxOGUcgjBwapVtM5JYEqCCMkdcD/t+NOoLrY6usu1j0IOCT2zXNcaOvD1J/wAlwXDCuSRwSeflTe6kiihcPIuXVlQdycVXX1uZSEDZGcElen4ivQbzpRI87NIc5G4jPH5/sqKHv1DHwo/I4UPbyNJ5ttsnto+Hl2uoCEdCMckjnPTNeLdIo2015pbTbDbskxFwreraoHQ8/Vz+FRWrXGtx34l00MsFvbQsQIywn6cH3xuPFSuuNcwGM2kYjLW7M3lxgENlOnpJzy3FadvRG9c8dHRGJLedIMsXulnjaOBnAVSpC87e6jpxSiRSteRXL/SGlCLGxIiXdyW98jr0HYCmN/FfXM1/Fsnf0TgKc7SuEMeO2c7sdz3rupRMTFNawFt0kjpG1uSkqs446ehsAEHjgUbW+2G5dpE1db8RysoVi6LwOoLDJ/KniPDMBJE42N7dqr8CBbu7JWVWa73D0Mo27059ic5Ix866lyYYldZiCR75z/PsaRNUWerjja3LssYYRDI5J4pvc3cMCAzSqq9ht9RPyHU1Cy6jdZw7FEI+sF6j8qSDoWLhyxIxkjJP8KoVyeowXEFySrata9f0vPIGw1oXw1uEudKu3jDYFyR6hj9UVk9xGFYsXIJP4dv4Vp/wlfzNEuzgj+tHOf7q1o035nO1esyZYbJF5FdooronNCiiigAooooAKyT4z29zNq+mm3geVRbOG2jp6hWt1nvxJmaLVLIDHMDdf71I1MnHG2i0ezJrfTbyS4Qy2k8SllDEryefc/j91LXFheTxIqWkhZWX9Xnbg8/LtVrSdiwDKCnc04tHIV8KFVfUCOAa5D1Mu6NCrbTM+k0jUyGBs5tvY460WazW11FHNujZTnawyQR+NXzUrzyrSaZuBGpJ+wVk8d7cX+qqwzJK7cg/rE1owTlmTb6RWEYqSotUl2UAJVQAOnlKePfpikTNeSnNkUlz2EKbl+0Yq06d4LmurSIXswjUr/u15Kg84qI1vwzd+GZk1C0laa3VgJOMEA+/bHzq+5dLs2yeSuyOCayeDZlgeuLZf4U+jtNTdQWs5P8A86j/AC1OWN/50EckLFlfv7U+W8kHHdeMfKsc9RNPoz+5kXcmVtLTUQQxtnXb0/QLwfl6a4LS8jODaSNxjPlmrN9PlDc0lJqThgGyGJ7dKp7+R/BSUnP8mVz6PfKhUWsgXPI2HP3cUmltchlV4phGRuchTxgHjp71bUu22kmTIpOe43KCzAoDk5GT+NSs8vARpOylXMF9L/vLSZgOBhT9uMjrWsfBiOaPw/erOjI30w4VhjA2LVbN25AVTkfLtV5+Hcpm0u5YjBFwR/yitmjzSnkpoXk8lsooFFdUSFFFFABRRRQAVnHxPwNX08np5LA/4hWj1m/xRkCajaBnKg27cj+9WfVfqZK7KuCTGAeDuwT3x+7tT6ykYQlC4yxz0+XeoWwmnMbyvg7cqo6kjtmnj3CIiCfK7snC9uK4k4Poac19/M0e6ix6pI22AD5d/wAKzTwgUi1yKVj9TJHGcGr7d3BkQomFUcdT6gewqmlYNGvorn1YOTgjOeelbtL9MHHyMxczTZrFhryyTxQCGQF/queRipG10y8ub2X+kvLa2YMNnmE5UjGNvb7arWn61pjaeGsIFjeQAyNHHn8h86m4ri4v7aIzzKGxkuvDAD2Hb55qijTOi1atEPqMVtaalNDahVjjO3YgxyB1rzI58xuBzgVC22ti/uLx8OFE5KyMOAOmB+GakWuIdoIcsjE8McGkTg1I5039Q6TDA7QQCM4I7VyRVEgQKckc88V5XZGu0yEpwP3/AMK8CVXZoy4JB79ucUqiljyKFXDEgEgYBJ+w1yaBVJDfVxgfbTaa4MZwithSOR1I68CuLdeYygAdQRz3qNsuwtC0SRRFmAPOByKv3w7x/Rt1gY/rH+UVnLHKOrNtl6gZOD/P7q0L4ZuJNIumH/uMEex2itmij92ys3wXCigUV2RQUUUUAFFFFABWYfF141v7ASBjmF8be3NafWV/GIZ1PTwOGaBlX5ksKTqP1slFNtXXD7GZQ4ABxyOD1/Ckr59zrFGSxOFz3I75rtujW9wBlgMcg9xxx+dOb/baRiTyVWUgx+nnA79fwrlNrcMSvgf6dBauVnvVZv8A04shScjrzTTxBoVvqVpIbeSN1jX0NjBQ/wBk+w+fSlZijhZo3CZQONjdcgenH5VxPOtlNxZyrvwQFxkMD1Uj9n31qx8HbWnjHFS+SBtPDOs6PbIZfMhZhuVD3HX6v8mpfTdcvmtzZTrDFG42yMowSO+T24zVV1zVby21Zp4ZbgQsQEWQltp/s89cYIFWCG0XxBoyuG+jXEjlBIOA525C49zjr86nJGpW+mZIS4cfA70K70O7s5IbSy+jhD62eUvlux+WfkKdahpaWcKMJTIoKEkjBXcMgVnulXN1o+qsbmKVTCQJEIww+VXjw/q974h1jyn0xDHMScb2zGvtxRkhfJH25QprkXW6DIQCG3AgKx6nH/akYLiJ3AZV4Zi2DzmtAHw8094lxeSB87jwCPsqjappMNtdTQ2d0LkRkqTgA8deB1rNLC4LkxqLk3tE5pN0X6JjhR6GHUY6jB6UhBjKAMSWPpZvb34pvazPFctEw5GOG7D+TT1GgilhjlgABUDcjcbTjkCl1XBQ5cO6XHqRu4znA4HTH3/nWmfDIhtKuiG3brjJPzKis/Z4bmBp1U/pcYycgDH1uO3GKv3wtIOjXQH6tyQeMYO0cU/Ru8hEui6UUCiusLCiiigAooooAKzT4qSpaatp146B2jgcIG5GSR+zrWl1k3xoG7VNLUn0LC7uOegP8ik6hXjaJRV3aWYR3MysAdoLEfWbJPX7MflTbULlJbN2cFW2FgAOD3+6kE1NriaQuhVMgJ6siNQuMD5Z/ZSuo2iWWlwLLIu28Ak6fUjHGPvzXMjGpJFyT0+VpLC2EYPmRjEZHy6j7KWSBZ2AhLGM8dcFz17fsqJ0PUoJ4LhNsoiV9qll5G7nP2cCpOR/o04xLulU5AjPT7/z5rU1UqZ6PTtSxKiAvtNKh7OVZjDK3oPXA/VP2jPGfn70pok+pS6stvqczbVjaOPAwFxx93brVjM6uZt7LEQcgEZY9uPc/KmUl7EsjKNrK3p3lNpTtxg9f40xtT+lmTJp1jTlEsV5odpqgt769twbhYx5gBGJT0BOOv2fwpppPhu00SCbWtQnube3gG9FhYcj+SAKjbnxO39GfRNPaS4kRW3sEyVAyc/hTTWPGD3XhVdPkgeSSU+WFXvj9/ypMYyUmn0ZJz3RSRo2jeLNO8T2l1p+mPLDc+SwRnHfGMj7M1j06X+h6w0DDZco58xC3DZ+X7674G8Rp4d1Qm+huEj2ldwG4J93YVO/EDWdB1lY7/T7gtfovq2RMVcdsnjnmmTV8C8a2uyJvL1VnE88TCVgFcr0GcjPvilYAztGvmqoQryw6c1FJDeXpsp5kZIJAQxbqSD0/ZUsw3RJhcAyFnx0XHt7VlklFUV1NOXBIwKYo7e0eZIWC7dzDGeOCP571pPwu2/0TeY6i5O49s7R0rK7q4M14kgY7t4AP7D+FaV8Hz/sS+BzuF2c5/urTNLGslszyL9RRRXTKBRRRQAUUUUAFZZ8YYFk1TS5XZVWOMltxxuG7p8/srU6zL4r2iXWp2AdhjyHBU+xPUHt/rSdQ6xtkrszvQtFnvJoppH2QyNvILc7R3/hT3xFqtqb9zZp5kkaCJQRwijt/PtXtb8Pq0CW59EAJbHTOP3Zqp6hrAgu51mdgZMtuQY6ngH7v57Vk02Nzy75/AxtJCt1fyW+14ZGlZwPMXOPR0Ax8+o9sVK2F68lq8uSXWMlmb623n8ft+VRXhu0XULma8vUJt1JMh7DPb8BUjFp0z+I4nikYxXNuTEG4XBjJA+41ozuNrybdJmnjXPKFJtUDZErbpcAL3bbjt2+800u9RPkxRvIFyTsRTlsn9Yt+HNQ9uNUmlVjb74mlEbsI+h79Plmh9LeK/YXEuAhI67mP3UukubHy1LmqS/6WTwolzdW2qgR5kSAwrICQHLd+fYU500afptubq+gmnht3B3rjG/HJx1OOKm7Mw2CRxxJzMQce22MV2W1il0iFYogsbIW2qOOazwy+5JtmONxdogJte0LWIZLW00+Xzs7wW2hePc+1c0q0juC7yxR+WSWO1eMf6dKI/DcQkHYf2exqakgi07TniCjL+kY7DvTZyVDd8pcM8WcAv4bizOA0ih4VA6OvTH3cVDi68shHUkMxODu9+cD91SljOW3m1Obi2KzJ8/cUv4q0ldQK6lppOCA7xJ1OR1HzHPFZU0+ymbG30Q00YniubhZEIij3IyDPccEfz0rTPgyuPD12xEmXuy2ZDkn0rzWbIq2h1AoFaIFNoKjkE8jj761D4TBF0W8WMbVW6IA9vStadK/royT6LzRQKK6IsKKKKACiiigArKvjDdmDVtLj8lpEeJvMA7ruGa1Ws9+JlraXt/ZwXMhR/JYoytgjn270jUfrZaKtmaxWUtrf5R98DRMYH6AjBxn51RL63lSZZrrG6YFgpP1Rn9+K1m302aythAzCRFJMb9xx3qjxaFc+Ib2+cXMNo9rE8rLKrYKIPVt2g8jj8ay6bI7aLSTobaVNcrp4tbdSDdy4xjqBjFaJZiwjTSHZXknhzETE2UUn3PcCqiLGWeyu72C5toYdNhijlgZW3OG+qFIGOSPerTf6PdWVrbMt1Yv5E42xxeZuLb1iPJXoGdc/bU5Yym7Q9TW2kK6vbKw8uOcWqpIGNvF6VYZ/Wx1z71AbLePxD5U9qkxmKg7wcLx9YfOpbV9Nu4ZraaTUbBmuJo4t8Yc7d7MqsfT0yrDioq30+W48XnT/NhW8S5MCyHf5bOB0HGe2Pbj7KXHFJdhCaXY5vrpjrdtCrELHGxYfM9PyFWjSQi2aByCoHce9US9D2+vxztcwTxz2yyLLHuChSxU5BAPBU9qsl295pEV273dpKLK4jgeKFZA251BULkY6HOflRDFJMNyLCdNhcNIoOQOearfiZSsyRLkYXIGe9S95eX1iyrP9FJNylpLtZ/6tKy5AbjkYI5GR2qJ1/6Vc39rawyWUl1LetYCOMMP0gAJJJH1QD+ferzxya4G48kVK2QlhcGwuY3YnDHa32GrJZB7V7kkgx4BjXOchuf25qsyaXPf6vY6bb6lYNLeGRY22yDYyHBVgVDAntxjipW1LrFFG13FcDyBMksAYKyksMHcARgqaRPFKKsZLLBvgiZisaXjA534GPsJrUvhA2/QbuT+3c5/5FrI74NJDMq9STg/OtS+BkrSeFrrePUt2VP+Fa06WPNnPmaPRRRW8WFFFFABRRRQAVkHxwuJrfU9KaDaCYXGT/eFa/WQ/G3nVdNAxuW2dkz2O4UvL+JaPZXNO1C4Gnu7vIXVgcMc9Oopa2ns473ULuVZ1gurGS1DW8SvhnxknJHTb0/GorSDIdNZH5c9Mdeen31JeGPopWX6T9HK/otgutu0Dzk8363GfL3fPGcc1zYKpjpIRiawht9Yt7YXzJqP0YW5kiGCYwGbed/G5t3Azj8q5ql1btpen2w84z2fnGXzBhWLsGBBzzggdR7VI2z6WfDNxHGLVLlXka2l2xmR4jcbQOm7IQAgnnBqPW7jk0nTovommmV9S8l2aOLf5alGDsSM4OJAc8YJ+VaE25VZT4ErnULOabQXV7ry7G3jiuC0Qydj7sr6uTyRzjpnvipCzvNOuvFtvqWl2er3jRXkl7crHbBiqt9RQobHUPzx1706uv6ObWIxarYGA2N8cf1TmQSnyu23ONu3I6fPNV/ws8cXiDxPPc/Q3ibT5ohFHcLDFKd4wsZyPT6WwR0/DLY8PlkC11pk93qE8mn2GrXE21UvHktD5nmlixYoCcHbjjpx86d+JfE0erx3Wn2q6nLeS6hBLa2stmq+WY1wUOGJyTk9O1K6Pr6ajB4j1LVLeFY2FtFHaLdmNmWMg+kk7mIUbvc9KXItbX4g3+uNqFtdRQobqAxzxx7pJPSqrvbBIXJJ/fQlyWXPY21bxENYtbqbStOvpc6hFqV0WhG232IBtyCcj0scnHA6V41aQSXtvqsuma5Dp39IS6jLK0BhZC6qFVGBI4IzuyM56UyuIYbLUPHUVneWTWs1qWtSt1GBJulD7R6uSAGGPkB3FWWyms5tBtrGS6tre5m0COI3ZuRIo2vloigON205B69qs1RH+EWurXN34n8MX91putXUlrHLI122nqk14CPSNobBCgj1Z7nio7zUtdYlg8m/ima3WWZ76HypJ5CW3PtycAjA+6pbRzBa6t4HkmubZFhs3WQm5QCL1MxB54OGXj7qqepGW18QW8Uk0Mh+iALFDKsotkLOfL3gnOMk5PPq+VUyLfFkrs7eTMJ8DB9ZyD7e9a38E02eHr8ZY/11vrf3VrHNQiM8wCMuFUO46Nhuhz7dK2P4Jg/+Hr0t1N4Sec/qLVdOqaIycKjRaKKK2CgooooAKKKKACsa+ObMNb0nbkYt3I+3cK2Wss+LulSajqunOkyIscD5DKTn1UvK6iMxQlkmox7KLasrWyspIQgsQOvv/GloSwYggF07HGD04x8qdxaJLFGiRuNqr1Knn/Sh9Du0fMcgVk5bch4HauW+eTfLTZtv4nq2mtJJSqwpFcAHIx6ScdqhYIUViZQvPp5HJHfH31OXuiPcISreXIPrEIcA9j8q83mjz3XkMJMSIoVZFU+s9/tqI2ij0eb+pA2NqpMkTIFI4GV/ntTqbQo43Mt3InAAGwcBRg1LDSLhkCT7JVz2VgT9lerjS5J7IwGVtgbKMy8gjtnuKlyldohaLN/UhEjsnuIjDbM5ExIOMAHio/xrbJem0EAVJslQhwPmSB7CrNDo0m3Ak3yhtwIBPp702uPDclzJ5xYBvLwfSxwD3/1q8J7X2D0WfraZ3NYFYItxzK5LcLwF7feTmr+kaWPha0UxKJhEo9Q5BPH480i3hG5lukkku0MZYZVEPboPwqYutJnucRZ2wrMCqsp4x+r9tOnmtUEdFmXcSstokms30N2ipHHC7K6kcHDcfjTaPQrq11NpLlkwSSCoAAB44xyMZq8/RLpItsAVedo9Jxn+NQreGr57z6Q12rtnujcN7fs4pccsqomOjy3dFc1BykjAk+Zs9XzB4H3AA1sHwKBHhu/JIJN83A7elaz+58KTzElp41wu3O0jmtN+EOmvpWhXcDujk3RYFQR+qOvzrRglFukL1GDLBbpLgvoorgrtazGFFFFABRRRQAVSPHVtPNf2zxRF1WIgkEf2vmaKKVmVwZr0UnHOmiv/AES96C2PCbOq5x+NDWl+d26FyGUKfUvQYx+t8qKKwuKO370vCA2moN5g8k4kxnG0dPb1V2ODUUjRVgb9ESy5Zev40UVG1B7z8I6sGoBlYQnIYuMlep696Te0vioVrdioJI9S9+T+tRRRtQe876QRW19FKZFgbzMbTkqfb/5fKvS218qFPo77SgjOSnQf/aiip2Il5n4QLbX6KqC3IVX8wcp1/wAVejb6iTu8hshxIOU6jGO/2UUVG1FfefhHPo9/sVVgbasm8epfrfjXFtr5duIW9L7xyvX/ABUUUbUy3uvwjr299IGDW7Eu25sFBz/iq3+BoZYNPuFmQo3ndCR7D2Joop2CKUzHrsjlh2/BZhXaKK3HECiiigD/2Q=="/>
          <p:cNvSpPr>
            <a:spLocks noChangeAspect="1" noChangeArrowheads="1"/>
          </p:cNvSpPr>
          <p:nvPr/>
        </p:nvSpPr>
        <p:spPr bwMode="auto">
          <a:xfrm>
            <a:off x="155575" y="-617538"/>
            <a:ext cx="1285875" cy="1285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BDAAkGBwgHBgkIBwgKCgkLDRYPDQwMDRsUFRAWIB0iIiAdHx8kKDQsJCYxJx8fLT0tMTU3Ojo6Iys/RD84QzQ5Ojf/2wBDAQoKCg0MDRoPDxo3JR8lNzc3Nzc3Nzc3Nzc3Nzc3Nzc3Nzc3Nzc3Nzc3Nzc3Nzc3Nzc3Nzc3Nzc3Nzc3Nzc3Nzf/wAARCADQAIYDASIAAhEBAxEB/8QAGwAAAgIDAQAAAAAAAAAAAAAABAUDBgABAgf/xAA8EAACAQMDAgQEAwcDBAIDAAABAgMABBEFEiExQQYTIlEUYXGBMpGhFSNCscHR8BYz4QdSYnI0U5LC8f/EABoBAAMBAQEBAAAAAAAAAAAAAAIDBAEFAAb/xAAqEQACAgICAgECBQUAAAAAAAABAgARAyEEEjFBURMiFDJhgbEFFSORwf/aAAwDAQACEQMRAD8At0MYES/QVIFFah/2l+g/lXY96sqcvdze0ULezR2sEk8uSsa7iB1PsPucCit1A6nateRrGLiSEKQw2gH1DBBIPUAjOO9AwNahL5nIumtub7YrNIEjSJWZsHavPX+JgM9OlabVrJVRlmchyAu2JjnIJH6KT9Oail0cXEyTy3k4lVQAY8KARuwQPq2cfKoxocCI8K3E+11kGeCRuCj27KoH50j/AC+o0DH8w6G4jullaIk7TsOVIGcAg8jpgjn50vs9VikhQ3MkYkfLgIpACkFh1z/Dg/ce9Ffs1VtDbR3EqhnZ2fgsdxJIz98UJd6IC4ktnbzDIDguFVeQQemcDYgx7D5mvN9QURNXpJW1S08vfvbADnAjYY2gk59vwmss7xpZPKuECvkKEjUsAQPUT7LuDKD3KmuY9Bt49u2abAxxkEHBQ9x38sD7mprPSoraVZTLJM6oVUyBcjPLcgDqefrXlGQnc09PUGbUJknkj8iNtskqjaxJKJHvz8ssQv3rceosJESVUUKpMpAJZWGAVA7nfkcZ/AfnREelol2tz5sjOryP6sYJdgfboNoxQreH4nTY11cY2Feo7qwz093Y/U0JGT1CBSSRavbeUjzFtz4bEcbPjd+AHA4Yrg4+dNFXdhsYyOmOlBwaZHDKkgmlbZK0oUkYyQQO3bJx/wACmCntRqGr7oLEepixr7c115eeDj7V2AK3kVsG4VY3QtgUY4U/KsoGZ8KOO9ZWVDBkcP8AtJn2FBWd+9xqF7amNVW1KDduzu3AnpjjpRifgHPYUit722s9b1h7hyiu8e0+WxBwpz0FHkJDCLw4w6tqyBqGPqE51C7s4Ioy8MKyI7McOWOMH278/pUH7UvpL6WyWyt/PijEjH4k7cE4H8FZazI/iKeaMko9kgU4OGO7P8q1akf6rvGGdptI1BxwSD0zSfuPg+5V1QXajS3+85uNW1GxsWurmxhZV2qQJiGySB02njJ96Iu9RvLGxuby5tYcRBSqJKW3ZODzt4xx271x4pOdGlRQSxePAA9nWt+J283QLpU9W5V27RnPqU1rdgWomexhGCWo2Ywu7k22my3XlhzHFv25xnjOM0NaXF9crbzNBClvIu8lZSzYxkcbRQl9qVtPpV3BbyM0htmwvlsD0x3HNR6I1inwao8xuRCFKOZNoO3n8XA6dq92tgLmDEFxkkbs/wCoy1G8NrNZRxoHFzN5RbJGzjOfnWr+9e1urKFYA/xUvl8nG3jOfnQmvos8umRvu2/FjcVyMDacnI6fWob6zjttS0qSESkC4JfdK74G3uCTj61jswJAhYseI9e36w6C/kvHl+CjQwxvs82Rj6yOuAAeB71DcayYLO8aS3xc2gVniL8MpPDKcdPtUOjldNSSxu2ERWVmid+FkVjkYPTPyrm4sX1JtTnVCqTWwt4NwxuI53c9s8ChLN1FeYS48YcgjXqM7+6Nrpcl8qBvLj8zZnr04z962891uKWlvHK6geY0kpRVJGcDgknBFBSXC3ukrZqSLiVEjaMr6kPG7I9uDzQ+rjSjqMhm1C5tJyFDrC7KHHY4APNaWPmamJboj3GH7SvVura0eyiE86SNgzkBQp99pzkUwtzMY83KokmT6Y2LAD64FVlo447/AE8Xklw0KQShZTvD4LekEpyDirHYNA1svwrM0QJALlifvu5rMTMWNz3JRVQdRJ2AI5rKjl6DnHNZTidyMCLo7+Sa4lgs4lk8jAkkdiFDYztGAST70PNrIiS6FzE8ctqgleIPnchPVT3/ACFRaaw02+vILo+UJpjPDK4wrhgMjPyI6fOoNVmE0t5eRxr5EVqtskn/ANjmQE498DjNCzt1seY9cGM5Op8fMa3OoxppT39sFlRI9684yK7uZbiKANHErynA8stgZ78/8Ul1eCfS4L79nQh9PulYSQ9TCxP4l/8AE96sUigsT2Jxx9a3GWfzqBnRMYDIbBMUx6veyXc9pFpwE8Cqzj4kfxDIwcc0Va3zTXtxatD5ZgVCzBuu8Z49u9LrWZIPEOqsQ771hVFQcuQvQf3rq1sbrUNYvJFlmtuItyJIQTweMgjP/NTvyAmyfcp/Dq10KFA3DoL95r68tBCQ1rtOd/4twyO3HFR6fqVxf21vcx2sccEnqLvcDIHTpitaTpEQ1TVPNmmPleWSzSMdx2d8nnFa8MWekfCWIe4HxjrhoS5xnnjbU/8AcACJQf6eoVv2+fiTapqY062WVAsuZFj2iUDG44zxWHUWjkuYJIts0MRmAD5EiDuD2xjoRU/i/TYIdKUpCNzXEYGB23VLd6CsVveX0simY27IixAhVXBOOvOT3/SsbngmDj4SdFLeTAbTV/MayWaARfGxlotr55HOG464orVL1dOsZLooXK4AXHXmldtZy2C6Xdyky28kCxRswz8OxHTHsfei75bhrwQyRRypFEWcb9v4wV9j0G786dj5asp3uDm4YTIAPywi8vPh7CW9QGZI08wAHG5eoqCTUpUawWOBM3wygMmAnp3c4HtilttJu8MX1nOR5ltHJDyeoxlT+VdXSmT9gpHI0bEY3pjKHysd/nTWyMRYgpgQGm+T/EbW2pfEWt1KISr2zMksbN3UdAag/bchtNPnS0DG+baimULg4JGTj2BoTSpVhs7ywugsd1Gkhds8TAg+vPcmgmkiGjeHjLMY1WZS7K5UphW5z1HUVhdq8wlwITRHv/kskEs7h2uoUhwRsCy7ww984FZQdhLbyRSGyumuVD+pnkLkEj3P0rKcNiRstHQhoUGMBhkYAx2rAnIyMjH5VNGAVH0rsBRVRqQi5E2EXOOvGMZpY90+oXxsbfKIvM0w6j/xX5/OitYujbWwWBlE8zbI938Pu32FSeGdO8mMAks8ZMcjHnJzuBz8wa5vM5PT7Vl3GwdvuaNLLS4YI1VEACnI+tMhGoQZUcfau8eSlRvcJtbnkVx3bsZeuphKBsFV+uK5d04JI9Jyufekd/rUVu7ec6qqn1HI/wAB+RpHNrtzqBK2EQVB6fNkzg57YxQHqv5jHCzLs0qkZIUiu1ZZFGeMHj2qpaZqNwsU0N6IxIv7wBTkFe/5U406/WUSBCCUODmtChhYimsR2m0jGQfcY4rTQRsTlF565FCRXamUIcbjRqSZr3UiZZgU2lwE+YkYV19Skc8/1oa6mEYEV/FEXP4XVcBv7GnDN9PtUF5ClxbujrnK1Vh5DKQDFvjJEQMiMdoGATmuhEOpGTjFRgyLI0Lg5TGSR1HapQTXaVgwsTnN2BozhkUktgbieT7+1ZW5MgVlYZoJnMSuygAc1O1rOse8rx2qKJyoUjrgfyqf4iU4Xdkexpx7CIUD3EdsfifEEskozDax+T14y2Cx+3T7VZ7ZPhYm9QZR/F047H/Paq14cQTXdwrfj853JPcFjx+lNtUnOnjyxMEj/h3IWB4/C3yr53O3bISZ2EHVQBDb+/WOPLHamOTnpVS1O9a/vAbWdxDGpDyK5AJ7Clz6zeO/lR3G2FlYk438diDgfPFQGY3MptrdykKDMrEer7fM1BlyEaWUpj1ZnVtEJ7p0toPiJO8zscL25J5P2pkuku//AMy8Zz3RPQP70sfUmjVbTS4FYKMYYZx8z71vy5Xz8XeuADwsZ2jn681G/f5r+YwGozNhp0exlAjYH0t5mGGO4JND6ZdDTbtxDc/EwsOu4MVP0H+c0PJa2Ea5NuJGBAO7kk/U0cLayaONfJUl+AAMEGtTkNi+TPFe0aNq1sgNwsqll9PXuRTnS9S+KiLYwB6eDnkdf1qpNpxGZIzvxxskG4Ed+eo+xqXSNUhsZBaupjKs2FPYZ4Oe/ar8PJTNoRTYyu5elbkVMpDUitNWguV81GBXPqPZfYZ96YQXKupdfw54I706oNXItcj2CC4U4CNiQe6nj+eDQX0GR704vohLaOrDIIBpJF/tIT12AGutwntKnP5S0bExz2IrK1IcHNZVhk86jHpH0FdgHIIHcVuNfQPpWzwDg44ppOokDcX+HFRhMxDK0c8mCfYuah8U6td21izfuoI3YIGM26Q5PYAYHHzP51Nosot7m+DEsjXEm5W4K89vlyc1TfHd1m2t/KjMSSXDSIpJyQBgE/Uk8V844tyJ3UF0JCHVTNKSVIfaMdcKP75riNnWxVYnHmznkN+Lnp8yelCrcQy2dyC67m3Moz7n/miviBBNC6qzFBnA4BwOP1x+Vc9lMpOoXH5el+cEjeQKQWde47/yNSW0V3rBzYWxFv082b0qT7DuftSvSWfWdYtdPdZYxI5EpV/4Bljj9fzq1an4wstO1CTTbW1aRbY7G2kKqkdh74qrjcNGPfLI+RnOManEHhSVUAn1OQ45xFGBg/U1C+ganaBms7pZhg7Q/pYdzjtk1aLW9jvbFbuJXKFc7RyeO314qn694jvHeNLNJdPdcs3xaFC46e3Aro5uPxVS+smw5cztow3TLu48x4rpDHLx6D1H2retwRNbi5ki80IQJBnkrnkA9j3zQl9dPqMGm3kMjCXZ5N35fAJAyGB7555prdSxCxCkEElVweT8z9a+Z5GL8PnBT3Ooj9l3E1wsttIuyVnsl2usTNglG4zn2z1+tXbQ5RcQCaYOix87SMA+31FVOxf42KCEgLiOW1LHndg8EfSmng+QTRpG9rIDkEZgG0j33Agfpmr8WQsCD5EBgPIl1d90BOOGHcYpEEKRIxBA20dq92Y4JIrVgbgocLn8PzNQyyF4o1Yg7VA4GO1dfgHzOdyagEjDjg1lSuox0HWsrpXJZLGCUAFdiNqxB6Rilev65BodotxdCRwz7FROpOM9/pRk0IsCzBFt7mPWLyFU3KxFxGqt6uR6iM9RkHIpT/1Ghb9hxvOnr+JQqQuMelgVA9hx/nRlqF1BcjTNXjmaOFsr5uSCgYZUnHQZBB+tVrxe+q3VpcR3920kMSpcRDcGDDJHDADIwSft+XEzL1y6nX4xsC5VYJYlQDLeYOSMU2ecSzW0tuxkIHq8n8S+/wDhqv7ljl3nJGO55qx6JDHcaKRb4Ek1/HFcnHIj42g/LJz9qWcHY3KmYXox94TRYdVj1K4uNND7THHbpcBXOeMkDIzjtVZ8WSIPFF+YY3tC0mWWQgnJHJ47HrXpM3h6ymsYw0BSQkrIz7cqQDgnB4HAxj/ury/xDd/FXdrLcHextQjN3O13AJ+oANOwDsOhFCQ8lL+67np3hq+0y28LxyQyFLS3BDyzDALdz+ZrzTW9Y+P1aW8Ywzg4XCBlR1HA68/OmvhM6lLHJZWmnx3yMonljmkxGoI4yMckiuPF8DPB+/0mHS7y2Ak8uEjZNESBkf8AqSPsaZkdWIUHULDhZBZjxddsdV8Lw2dgiRXdrtY2khzlVBBKnv8AizQc6Ne2Kl5EjMLAmNMsXbp19yeKqPh6URa5ZndhWnVCevDHaf51Yb28fS7mWzvGUCzlO84yXZeFA++DXP5eJnYMBH4tWJYdICpBYF2wRJOznpyOpH3rjw1JcwSJBHOsNvcHfN5afvACeBnOOBg7sdKpH+orzaIoXWKMEgOVyyg8H+pr0vwzaI1xaxTwwqkcWQqYHnMCuGPuOp5+dLx4Gx2W9wmIrUsN3BFaWot7ddrOQoDHJIBycnqeM1w4xipr5PNvYcdI1Yn6nAH9ajccDmu1w1CpOZnNmQEVlactngCsqmKhAHpFI/GOmLqOgXaNCsjxxmSMscbWHcfbNWRE9AOKWeJto0W6Ujd5sZiVV6szcAD51rsOpuYikMKlGS7u9M0C0eNHuNLk8t42bBks2Vs7W91znHtmm195VxLc2xtfKhkt3ZIUj4mARhlWGc+p+nGMVXbi8ma6vroxM1lMXDwxjIUkepsexOM05s5J2tYtQ3N8FJAqSNEuWBAwV6+kMM8gd/fmuTmNkTpIvXzPNbeF5ow3QfUe3zqx+F7Oea3v2sZmW5jZN6ZB3xdTx7gjIP2oCH1LcEp5frJxtwBk5AFO9GSPS/Dba0r7bg3K4AP8IOCp+RBNbjYlqM6fJ4+NcCsnkyzwapeajZtb+YivcDErAEOVXgjH4VYg5x9apnirRILC3a6MszTySBVTaNsYxwvHfbz/AP2vRrdEiQuSq7o+T0AGSc5+/WklxA+qaRZW/rMwIuZHD7Wzzgg+55bPstVFFxLfzOTj7ZmoHxAfB+s2VtLK9xE1rIyQ4eVCEjZV2jOMekjkZ+dC/wDUW+jubgfDwzehCkZKNhlLFnbntngfQmnEGkJJcXL3sZnedTJIdyAqFXbkZzjGTTRrORwLVsR27QYJjmDO3GOcfLsOOai1cv67/WeQWd1HaBpVST41ZFa3lV8KmOpI7npioz8RPueUvI24szO3JJ/rU/wohvpoCS/lSMoKjrgkZoxoJUjRLdfMlYsAEBYn5L3HzyKtxqtWZORXiDaTZ/E3sEb7gGkAJHUDuR9q9l0PSPgZLYL5SrEDtcOSzKRjp2+dVvwp4fubbTjI9mpuGw7LI53nHYcDb+f1onWZv2a1lcTGRIpVmL2zy7MgAbc7R6ufzPFQZ37tQm1qNJ9Rk1PUpdP06byzGd1zKQQYxnCqB3J56e9NrOGKCIW8chkZeWJYE/eqD4fkLgwrdwaesgPmSlGDPk5+5Hvkferv4e0qytBJcW10920vWZ3BzzzjHHUVXx39CR5F3uFyRYHTvWUZIgCjJxWVX2iwskUfuuBk44FKLmxubwzXFwwwsLJbxgcBivLfXsPr86eovoFVnUbfxDHrM89uYprAqNkZuWjKY+WMZzSsm9wkFTzuNi1pdWoUgnIHbGQPtnqPtVq8G6rb2tlcSTTJEquXlLEDaMDr+oqvaxe6Xbam4uLK4s7tgGkEUiyJzznGOOufvSnVfhZLVhYTvI0xGItnqbJB9uecmo8n3CXqtgXG3iXXodX1Z7qQS/BqPLhiYMFYdyQCOpqP4vRH0lLabSXDLJkABwpH1DZ79O1T6T4Z1aZ4XltFSJYgU8yRQVJ9we4xTyTw5flMN8OW9vMzz+VSNd+Y9iAKgR8TwHTGhlsQ00jKbd/LzhRz3Ocj+tCNrJEpmFsVl27FJjk/D1xgNjAye1dP4d1S1liaS1DhGLMyNuGAD260fFG1xbedDCzo4O1tpOa8e58kzB1XYgraxatphYQ+ZMW2uZY8uoGfv2H54qFdWkkTAiPlnoggIHGcdCOBnpQk2nakbgwDS7siTP7xYjtGRjk06sNPllQxwQMzR+krtwR8yDWFWPmbajcVG6tPMG7TbQyOeWezGSf6moJ7qNZy1uIreeM/it4ih+/v96d3XhnU7h43S3jwM8M2Pl0FGWXhW9gEyypAQW4fPYcDjtWFGHuaHUyO08Y2/wAGYdUs5Hlhx6oEGG+fJGKr+t6raeJr/Tra0SW3SPzCzTSLGeQONxOAOPeifEHh7U7WJ544VZCuwlDk8kAAAdT9KG0HSHsdX0w3AaOby5pJo3SMsMYx6ZCBjBBp+FLO4jKVC6j7SvCei3btGH83C+ow6j5pz9lAq6aXp8Om2ot7feVBzl2yf84qqReLHh8RQ6XFtlikTDMWiOxyMqB5fHYggkmrrbSCaJZRxuHI9jXQULWpAbvc2+do5PWsrUqMWGDgYrK2bI49RJABtpsfIL/ehNVvo3hWIKy7jl93HpHJ/pRaXSMfKEDhyM4wDVW8cXbW2l3zBGjYWrBSeuWYL2qLByXyGEyDxKXYR2eoxtq96A8k2qNHIGPCxtGdg/P+VRaXeXcy2Om6ZZLa4kjLz5G4+rG7nk9zjtjNd3qDS7S0Nt/s3VrbzqQQRvj6/wD7UT4fjUDfAR8THp5VWJ4VnlCFvspNK+pZuXAdVgD6tq014YV1LdAzOYnb+NQeCcY6jBqaaXXY7VpItTQgLn8ZU/rQd/A1heywJgNazlV3d16j9CK6tNRWWRXmtY54lGTC8m3eft2+Xes87qOca1G194g1fTHRoJJ57GWFJIpnBc+pRkE+4Iag9O8bTadcyMuFSbDMuOAw/ix8+9NBq2NOW4a1ihhN6Y1jKhwVZNzBflu5+596xNWmkt0b/T1rJuXAcgKCOxxnimgLUn77qpMv/UWVkLrbh1HUgjFC33je2u5Ek8pklTOHU4YD2pURCxWT4O18/wArzVVN+OvQgHGfl0pvHfyC0M0vh3T/AErlpFAA4H1NeKAHzMXKDeoHN461G4jbYkmxR+NOAB8z2ok3es3VnaX1hfyqkgIk82QnZIpwwGByMYP3ovStWu5LUyWej2zwhcEmMct/Fxnp/Kg7K9j/AGLqjxw+VFBeJMyJ0jDrgkD23L+tAwUGGr9vUW3msa8bhYGvEm2MJeM8EcjnrT2x1bUL2xaTVLWG9EbjMRRAfJbgSKx9mBB+1Vfzl2TXJIEkp4Xrj2FWPSXnFjDeNMqNp8bSFckebbsfUBjsMMPcHBoO8LIABuJdPdn1cXT5B+NQI2cjG/HGAB0z0r1/T74Q2qLIhzzyBXmeoaammaiLVJS8cbwyoW6tvlG3J7nBP616RYTlLZU8kPgk57dacmUIjMfmTZVFioS2oQk52P8AlWUBd31wjAJbxgf+pNZQfjccV1MSQa9JHdvsYOHOTk49O7A/vQHjy9W+0u58oY3CFR9C/NVO3v3ghcsdz7toB+oP9P1onUrs3Ok3L8ExlG69dr5/pU3DxtjyHeqMKwag3ie2k0gJZRnzLEs0to56xg8MhP2/zNA6Rf31ndLPaQM8qjJ9BIZMchhnGDQOoXs9yZBKmzY7MQRyCSM/yFd/HsQisdyISemcE4+VUhSFF+ZcKqpYLlNL1ILdXA1HTGkwWBiE8PT/ALshvsajX/TlqRJJf3l6ykHy4YVhH3ZicflSp7yeaKMbZ5Ik/CNvH54pfGwEjlV4PQ+1eAm+qBlt1S7tLnSyQ8CIqn4a2h3FYxkbuSBlj3P5UXb3NrNaW0f7SMShcFFViR8ycUJNrukroC2bxNHdGBQxa27jHRqI07xJokVjDFcSASKgUgW7Hn8qIVWxJ2DdtQqPSvD7XAkm1CWRkHKu5AI6+3+feml7faTFpM8FtcRlvLJ2qDS6DxT4dVR6vqTbMf6VDqfifRLjT54rVHEjrhSLbGDx+Ve+29gwSj1HOmanp8GlwxiePcIifLB5ycnH86qmjx3Fosh1K2kXT7yLy55VUME5yr474NG3fibSJdOe2htWkuPI2bvhxnO3Gc5z3qpW9nMj+bPBLHFgKZPKOOfy680DBY3GG9y3J4TvmVGjVby1c7o5bNEaM/Uk8flRUOlXVtDjVLpLKyaNoWjkQCYqWyVRQSDnHWltjpsOGvYrmSNmbcIlI2g9fwgjtQNxaS2t7cTpIsyvC5lZVIZcDIyCf+5R0J6mkh0Y0DuGwY+fEcT3Dazrk1yqeVb291AoQ9eGCoPsC7VeLa9mitE2qCuMkkdMk15V4dnmm1SCQmXy3nyy4ypIViMn3r0bRbrzXvEdHVIGRQWHpc4BOPfGf1pfLUjjkXACjvDxLPOQz3DAFcjaQBWVue3iSNPJjDq3v26/pzWVyBhPzPECeTTjIfC+lijg7fn1B9j0/KokJEF1AwOTCeM5wQM1JIGKLmNzt9I47A/2FQXAFvvMbblB2g+68819BjNGSitTjU5/jxJICNsMY5x+Jj0zQ/MFhOkZDrMdrgj8JBypH2zXEP8AsbCDlpBub3HX+lbUNKPSTjcWXBHGT/Om+I8uYxXVZI4fLLsYkRFUZ4wFAPH+daUoiq5BAIJIBx2J4qeSJ/NEhXqN7DGQByamht2IVivpfKccjPb+X60Oh4ibYQ+TWb1Y4HVxsgyrxkZB7HI/Slza05eZRBbsrEBfRxGB2H2razqgVJAp3kk4+ZPWgnhXzmWJdyg4FeVVHqPFhY0+KjkjdpraAM67sqoAHGRj+v2rUN1EJiXgj2qey8dOR/au7q2iFuhty4RdqKCc8sc/r/aohFLCGjaPJffHn2PUkD5AGh6rJy7R1Ya1JsyxJGNu4HBznqR/nemGuanHqOjoQxUNOFHGeQrUnNj5ZVVVceoHdwM5BH9q4uLaV+VcqqqZFB/zrkip2wqWDCNTKR5lhsLaSSD97b2lx6c5kyrde/Fca1byQaa8eLaE3TCNYYF5buSSew20uE+oaeFBkddg/EVDAjrlv0NQ61eXNwLedWeaSHfu3ABcMuFx9y1LTC31L9Sg5Vqc6NaLBfQSiXkCUuv0wAfyc/lXqFrZxjy1ZieEHXvt5P8AntXltox/ashtlbyiE6jGOAWz7DNei2WpwXBhitw4kLDdlMbjjn8hW8xeyAGKDDtGiRvH6evQj5DHSsrh5nZwEB3YyWPFZXNHZRQE2xPKmi9IkRyfTvKbCQDz7jHTvQUgEiyIf3jQoAwOBgDjI+fAz9PnTpLZyuI5IFWZSNpDZ4OOO3PH2zRjaXA1wRLCGaRgXIJUlADkY9iRjjHUV27CxSgRJHpFuwASV9yoXkYoQOAenHJwelGRaZF5tsyhFR1G04PrBbGSPvj7Zp9JawxvcTRblWUiMDcdu/K5OOmSMgfSpY7K3Wa3JABtZfLTLk+jcB784Jzz7UJcQ4giS2lgx5iqYiyzMEY4yQAuO/UD86j/AGdJEt/Fbku0e0jAOAQMjnGAev2p3pulWpzG6ERz4llCsQBzuHOeP4PuDTE6bFHMLxSyznGTv6jB9Pyxx96zsIMpGk6XaiwE9xJteVzHvweDjp06/wA6Oh8PWtjdxRyzGV5QdyFTjPY8e3bPsatdppdiLNQi7VLLIfWeHXjPv71u5063muILp1BkgUN1Izzn9OcD61v1Bc95lbh02zHmO8u+KFvNlwpJTIyoPvx7VLbWdr8fG7yGRZYncNsOFGQA2enP9RVgttG05o50WNCJl/eeoneN2effnNEQWNrJLF50QLwxlcknpwevfpnvQnIJnURPHBZ3SSXiupgiMZZyCAOjH9CDXNpZ2VzM2xt6KFjLAHbuJ7n6gCn9vp1ra2xht4kSKVdsqBuCAu3+QxWWdhZ2wht4ESJZD5rKp7qBg9ffFAcghBRBBp9jLIQuN0srQJwfxqG3Af8A4mhF0qwFraQkxbZpGiQ4OXYbgV+20/p71Yk062yGG4FJzOuJm4Zs5I56HJ46c9KhbS9PmtYZnhVjA26Mlz6CX3HBzxlv046VgyATSsrFzptik08dtKktyobMYzncu3j8iOPnx0ouzeM26S2zkWwTb55yi/PJIyc8e1WCHS7P45plt1Er5/eEkls5yMZxj1E8+/yFcDQooY44beMYUsyv5pBDE5ySc9yax8qsKMEiottC08bb/MCl2YSkEeZz2GeFAwKypltlXAEavJg+YxO/BzjArKGgYG5//9k="/>
          <p:cNvSpPr>
            <a:spLocks noChangeAspect="1" noChangeArrowheads="1"/>
          </p:cNvSpPr>
          <p:nvPr/>
        </p:nvSpPr>
        <p:spPr bwMode="auto">
          <a:xfrm>
            <a:off x="155575" y="-617538"/>
            <a:ext cx="828675" cy="1285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BDAAkGBwgHBgkIBwgKCgkLDRYPDQwMDRsUFRAWIB0iIiAdHx8kKDQsJCYxJx8fLT0tMTU3Ojo6Iys/RD84QzQ5Ojf/2wBDAQoKCg0MDRoPDxo3JR8lNzc3Nzc3Nzc3Nzc3Nzc3Nzc3Nzc3Nzc3Nzc3Nzc3Nzc3Nzc3Nzc3Nzc3Nzc3Nzc3Nzf/wAARCADQAIYDASIAAhEBAxEB/8QAGwAAAgIDAQAAAAAAAAAAAAAABAUDBgABAgf/xAA8EAACAQMDAgQEAwcDBAIDAAABAgMABBEFEiExQQYTIlEUYXGBMpGhFSNCscHR8BYz4QdSYnI0U5LC8f/EABoBAAMBAQEBAAAAAAAAAAAAAAIDBAEFAAb/xAAqEQACAgICAgECBQUAAAAAAAABAgARAyEEEjFBURMiFDJhgbEFFSORwf/aAAwDAQACEQMRAD8At0MYES/QVIFFah/2l+g/lXY96sqcvdze0ULezR2sEk8uSsa7iB1PsPucCit1A6nateRrGLiSEKQw2gH1DBBIPUAjOO9AwNahL5nIumtub7YrNIEjSJWZsHavPX+JgM9OlabVrJVRlmchyAu2JjnIJH6KT9Oail0cXEyTy3k4lVQAY8KARuwQPq2cfKoxocCI8K3E+11kGeCRuCj27KoH50j/AC+o0DH8w6G4jullaIk7TsOVIGcAg8jpgjn50vs9VikhQ3MkYkfLgIpACkFh1z/Dg/ce9Ffs1VtDbR3EqhnZ2fgsdxJIz98UJd6IC4ktnbzDIDguFVeQQemcDYgx7D5mvN9QURNXpJW1S08vfvbADnAjYY2gk59vwmss7xpZPKuECvkKEjUsAQPUT7LuDKD3KmuY9Bt49u2abAxxkEHBQ9x38sD7mprPSoraVZTLJM6oVUyBcjPLcgDqefrXlGQnc09PUGbUJknkj8iNtskqjaxJKJHvz8ssQv3rceosJESVUUKpMpAJZWGAVA7nfkcZ/AfnREelol2tz5sjOryP6sYJdgfboNoxQreH4nTY11cY2Feo7qwz093Y/U0JGT1CBSSRavbeUjzFtz4bEcbPjd+AHA4Yrg4+dNFXdhsYyOmOlBwaZHDKkgmlbZK0oUkYyQQO3bJx/wACmCntRqGr7oLEepixr7c115eeDj7V2AK3kVsG4VY3QtgUY4U/KsoGZ8KOO9ZWVDBkcP8AtJn2FBWd+9xqF7amNVW1KDduzu3AnpjjpRifgHPYUit722s9b1h7hyiu8e0+WxBwpz0FHkJDCLw4w6tqyBqGPqE51C7s4Ioy8MKyI7McOWOMH278/pUH7UvpL6WyWyt/PijEjH4k7cE4H8FZazI/iKeaMko9kgU4OGO7P8q1akf6rvGGdptI1BxwSD0zSfuPg+5V1QXajS3+85uNW1GxsWurmxhZV2qQJiGySB02njJ96Iu9RvLGxuby5tYcRBSqJKW3ZODzt4xx271x4pOdGlRQSxePAA9nWt+J283QLpU9W5V27RnPqU1rdgWomexhGCWo2Ywu7k22my3XlhzHFv25xnjOM0NaXF9crbzNBClvIu8lZSzYxkcbRQl9qVtPpV3BbyM0htmwvlsD0x3HNR6I1inwao8xuRCFKOZNoO3n8XA6dq92tgLmDEFxkkbs/wCoy1G8NrNZRxoHFzN5RbJGzjOfnWr+9e1urKFYA/xUvl8nG3jOfnQmvos8umRvu2/FjcVyMDacnI6fWob6zjttS0qSESkC4JfdK74G3uCTj61jswJAhYseI9e36w6C/kvHl+CjQwxvs82Rj6yOuAAeB71DcayYLO8aS3xc2gVniL8MpPDKcdPtUOjldNSSxu2ERWVmid+FkVjkYPTPyrm4sX1JtTnVCqTWwt4NwxuI53c9s8ChLN1FeYS48YcgjXqM7+6Nrpcl8qBvLj8zZnr04z962891uKWlvHK6geY0kpRVJGcDgknBFBSXC3ukrZqSLiVEjaMr6kPG7I9uDzQ+rjSjqMhm1C5tJyFDrC7KHHY4APNaWPmamJboj3GH7SvVura0eyiE86SNgzkBQp99pzkUwtzMY83KokmT6Y2LAD64FVlo447/AE8Xklw0KQShZTvD4LekEpyDirHYNA1svwrM0QJALlifvu5rMTMWNz3JRVQdRJ2AI5rKjl6DnHNZTidyMCLo7+Sa4lgs4lk8jAkkdiFDYztGAST70PNrIiS6FzE8ctqgleIPnchPVT3/ACFRaaw02+vILo+UJpjPDK4wrhgMjPyI6fOoNVmE0t5eRxr5EVqtskn/ANjmQE498DjNCzt1seY9cGM5Op8fMa3OoxppT39sFlRI9684yK7uZbiKANHErynA8stgZ78/8Ul1eCfS4L79nQh9PulYSQ9TCxP4l/8AE96sUigsT2Jxx9a3GWfzqBnRMYDIbBMUx6veyXc9pFpwE8Cqzj4kfxDIwcc0Va3zTXtxatD5ZgVCzBuu8Z49u9LrWZIPEOqsQ771hVFQcuQvQf3rq1sbrUNYvJFlmtuItyJIQTweMgjP/NTvyAmyfcp/Dq10KFA3DoL95r68tBCQ1rtOd/4twyO3HFR6fqVxf21vcx2sccEnqLvcDIHTpitaTpEQ1TVPNmmPleWSzSMdx2d8nnFa8MWekfCWIe4HxjrhoS5xnnjbU/8AcACJQf6eoVv2+fiTapqY062WVAsuZFj2iUDG44zxWHUWjkuYJIts0MRmAD5EiDuD2xjoRU/i/TYIdKUpCNzXEYGB23VLd6CsVveX0simY27IixAhVXBOOvOT3/SsbngmDj4SdFLeTAbTV/MayWaARfGxlotr55HOG464orVL1dOsZLooXK4AXHXmldtZy2C6Xdyky28kCxRswz8OxHTHsfei75bhrwQyRRypFEWcb9v4wV9j0G786dj5asp3uDm4YTIAPywi8vPh7CW9QGZI08wAHG5eoqCTUpUawWOBM3wygMmAnp3c4HtilttJu8MX1nOR5ltHJDyeoxlT+VdXSmT9gpHI0bEY3pjKHysd/nTWyMRYgpgQGm+T/EbW2pfEWt1KISr2zMksbN3UdAag/bchtNPnS0DG+baimULg4JGTj2BoTSpVhs7ywugsd1Gkhds8TAg+vPcmgmkiGjeHjLMY1WZS7K5UphW5z1HUVhdq8wlwITRHv/kskEs7h2uoUhwRsCy7ww984FZQdhLbyRSGyumuVD+pnkLkEj3P0rKcNiRstHQhoUGMBhkYAx2rAnIyMjH5VNGAVH0rsBRVRqQi5E2EXOOvGMZpY90+oXxsbfKIvM0w6j/xX5/OitYujbWwWBlE8zbI938Pu32FSeGdO8mMAks8ZMcjHnJzuBz8wa5vM5PT7Vl3GwdvuaNLLS4YI1VEACnI+tMhGoQZUcfau8eSlRvcJtbnkVx3bsZeuphKBsFV+uK5d04JI9Jyufekd/rUVu7ec6qqn1HI/wAB+RpHNrtzqBK2EQVB6fNkzg57YxQHqv5jHCzLs0qkZIUiu1ZZFGeMHj2qpaZqNwsU0N6IxIv7wBTkFe/5U406/WUSBCCUODmtChhYimsR2m0jGQfcY4rTQRsTlF565FCRXamUIcbjRqSZr3UiZZgU2lwE+YkYV19Skc8/1oa6mEYEV/FEXP4XVcBv7GnDN9PtUF5ClxbujrnK1Vh5DKQDFvjJEQMiMdoGATmuhEOpGTjFRgyLI0Lg5TGSR1HapQTXaVgwsTnN2BozhkUktgbieT7+1ZW5MgVlYZoJnMSuygAc1O1rOse8rx2qKJyoUjrgfyqf4iU4Xdkexpx7CIUD3EdsfifEEskozDax+T14y2Cx+3T7VZ7ZPhYm9QZR/F047H/Paq14cQTXdwrfj853JPcFjx+lNtUnOnjyxMEj/h3IWB4/C3yr53O3bISZ2EHVQBDb+/WOPLHamOTnpVS1O9a/vAbWdxDGpDyK5AJ7Clz6zeO/lR3G2FlYk438diDgfPFQGY3MptrdykKDMrEer7fM1BlyEaWUpj1ZnVtEJ7p0toPiJO8zscL25J5P2pkuku//AMy8Zz3RPQP70sfUmjVbTS4FYKMYYZx8z71vy5Xz8XeuADwsZ2jn681G/f5r+YwGozNhp0exlAjYH0t5mGGO4JND6ZdDTbtxDc/EwsOu4MVP0H+c0PJa2Ea5NuJGBAO7kk/U0cLayaONfJUl+AAMEGtTkNi+TPFe0aNq1sgNwsqll9PXuRTnS9S+KiLYwB6eDnkdf1qpNpxGZIzvxxskG4Ed+eo+xqXSNUhsZBaupjKs2FPYZ4Oe/ar8PJTNoRTYyu5elbkVMpDUitNWguV81GBXPqPZfYZ96YQXKupdfw54I706oNXItcj2CC4U4CNiQe6nj+eDQX0GR704vohLaOrDIIBpJF/tIT12AGutwntKnP5S0bExz2IrK1IcHNZVhk86jHpH0FdgHIIHcVuNfQPpWzwDg44ppOokDcX+HFRhMxDK0c8mCfYuah8U6td21izfuoI3YIGM26Q5PYAYHHzP51Nosot7m+DEsjXEm5W4K89vlyc1TfHd1m2t/KjMSSXDSIpJyQBgE/Uk8V844tyJ3UF0JCHVTNKSVIfaMdcKP75riNnWxVYnHmznkN+Lnp8yelCrcQy2dyC67m3Moz7n/miviBBNC6qzFBnA4BwOP1x+Vc9lMpOoXH5el+cEjeQKQWde47/yNSW0V3rBzYWxFv082b0qT7DuftSvSWfWdYtdPdZYxI5EpV/4Bljj9fzq1an4wstO1CTTbW1aRbY7G2kKqkdh74qrjcNGPfLI+RnOManEHhSVUAn1OQ45xFGBg/U1C+ganaBms7pZhg7Q/pYdzjtk1aLW9jvbFbuJXKFc7RyeO314qn694jvHeNLNJdPdcs3xaFC46e3Aro5uPxVS+smw5cztow3TLu48x4rpDHLx6D1H2retwRNbi5ki80IQJBnkrnkA9j3zQl9dPqMGm3kMjCXZ5N35fAJAyGB7555prdSxCxCkEElVweT8z9a+Z5GL8PnBT3Ooj9l3E1wsttIuyVnsl2usTNglG4zn2z1+tXbQ5RcQCaYOix87SMA+31FVOxf42KCEgLiOW1LHndg8EfSmng+QTRpG9rIDkEZgG0j33Agfpmr8WQsCD5EBgPIl1d90BOOGHcYpEEKRIxBA20dq92Y4JIrVgbgocLn8PzNQyyF4o1Yg7VA4GO1dfgHzOdyagEjDjg1lSuox0HWsrpXJZLGCUAFdiNqxB6Rilev65BodotxdCRwz7FROpOM9/pRk0IsCzBFt7mPWLyFU3KxFxGqt6uR6iM9RkHIpT/1Ghb9hxvOnr+JQqQuMelgVA9hx/nRlqF1BcjTNXjmaOFsr5uSCgYZUnHQZBB+tVrxe+q3VpcR3920kMSpcRDcGDDJHDADIwSft+XEzL1y6nX4xsC5VYJYlQDLeYOSMU2ecSzW0tuxkIHq8n8S+/wDhqv7ljl3nJGO55qx6JDHcaKRb4Ek1/HFcnHIj42g/LJz9qWcHY3KmYXox94TRYdVj1K4uNND7THHbpcBXOeMkDIzjtVZ8WSIPFF+YY3tC0mWWQgnJHJ47HrXpM3h6ymsYw0BSQkrIz7cqQDgnB4HAxj/ury/xDd/FXdrLcHextQjN3O13AJ+oANOwDsOhFCQ8lL+67np3hq+0y28LxyQyFLS3BDyzDALdz+ZrzTW9Y+P1aW8Ywzg4XCBlR1HA68/OmvhM6lLHJZWmnx3yMonljmkxGoI4yMckiuPF8DPB+/0mHS7y2Ak8uEjZNESBkf8AqSPsaZkdWIUHULDhZBZjxddsdV8Lw2dgiRXdrtY2khzlVBBKnv8AizQc6Ne2Kl5EjMLAmNMsXbp19yeKqPh6URa5ZndhWnVCevDHaf51Yb28fS7mWzvGUCzlO84yXZeFA++DXP5eJnYMBH4tWJYdICpBYF2wRJOznpyOpH3rjw1JcwSJBHOsNvcHfN5afvACeBnOOBg7sdKpH+orzaIoXWKMEgOVyyg8H+pr0vwzaI1xaxTwwqkcWQqYHnMCuGPuOp5+dLx4Gx2W9wmIrUsN3BFaWot7ddrOQoDHJIBycnqeM1w4xipr5PNvYcdI1Yn6nAH9ajccDmu1w1CpOZnNmQEVlactngCsqmKhAHpFI/GOmLqOgXaNCsjxxmSMscbWHcfbNWRE9AOKWeJto0W6Ujd5sZiVV6szcAD51rsOpuYikMKlGS7u9M0C0eNHuNLk8t42bBks2Vs7W91znHtmm195VxLc2xtfKhkt3ZIUj4mARhlWGc+p+nGMVXbi8ma6vroxM1lMXDwxjIUkepsexOM05s5J2tYtQ3N8FJAqSNEuWBAwV6+kMM8gd/fmuTmNkTpIvXzPNbeF5ow3QfUe3zqx+F7Oea3v2sZmW5jZN6ZB3xdTx7gjIP2oCH1LcEp5frJxtwBk5AFO9GSPS/Dba0r7bg3K4AP8IOCp+RBNbjYlqM6fJ4+NcCsnkyzwapeajZtb+YivcDErAEOVXgjH4VYg5x9apnirRILC3a6MszTySBVTaNsYxwvHfbz/AP2vRrdEiQuSq7o+T0AGSc5+/WklxA+qaRZW/rMwIuZHD7Wzzgg+55bPstVFFxLfzOTj7ZmoHxAfB+s2VtLK9xE1rIyQ4eVCEjZV2jOMekjkZ+dC/wDUW+jubgfDwzehCkZKNhlLFnbntngfQmnEGkJJcXL3sZnedTJIdyAqFXbkZzjGTTRrORwLVsR27QYJjmDO3GOcfLsOOai1cv67/WeQWd1HaBpVST41ZFa3lV8KmOpI7npioz8RPueUvI24szO3JJ/rU/wohvpoCS/lSMoKjrgkZoxoJUjRLdfMlYsAEBYn5L3HzyKtxqtWZORXiDaTZ/E3sEb7gGkAJHUDuR9q9l0PSPgZLYL5SrEDtcOSzKRjp2+dVvwp4fubbTjI9mpuGw7LI53nHYcDb+f1onWZv2a1lcTGRIpVmL2zy7MgAbc7R6ufzPFQZ37tQm1qNJ9Rk1PUpdP06byzGd1zKQQYxnCqB3J56e9NrOGKCIW8chkZeWJYE/eqD4fkLgwrdwaesgPmSlGDPk5+5Hvkferv4e0qytBJcW10920vWZ3BzzzjHHUVXx39CR5F3uFyRYHTvWUZIgCjJxWVX2iwskUfuuBk44FKLmxubwzXFwwwsLJbxgcBivLfXsPr86eovoFVnUbfxDHrM89uYprAqNkZuWjKY+WMZzSsm9wkFTzuNi1pdWoUgnIHbGQPtnqPtVq8G6rb2tlcSTTJEquXlLEDaMDr+oqvaxe6Xbam4uLK4s7tgGkEUiyJzznGOOufvSnVfhZLVhYTvI0xGItnqbJB9uecmo8n3CXqtgXG3iXXodX1Z7qQS/BqPLhiYMFYdyQCOpqP4vRH0lLabSXDLJkABwpH1DZ79O1T6T4Z1aZ4XltFSJYgU8yRQVJ9we4xTyTw5flMN8OW9vMzz+VSNd+Y9iAKgR8TwHTGhlsQ00jKbd/LzhRz3Ocj+tCNrJEpmFsVl27FJjk/D1xgNjAye1dP4d1S1liaS1DhGLMyNuGAD260fFG1xbedDCzo4O1tpOa8e58kzB1XYgraxatphYQ+ZMW2uZY8uoGfv2H54qFdWkkTAiPlnoggIHGcdCOBnpQk2nakbgwDS7siTP7xYjtGRjk06sNPllQxwQMzR+krtwR8yDWFWPmbajcVG6tPMG7TbQyOeWezGSf6moJ7qNZy1uIreeM/it4ih+/v96d3XhnU7h43S3jwM8M2Pl0FGWXhW9gEyypAQW4fPYcDjtWFGHuaHUyO08Y2/wAGYdUs5Hlhx6oEGG+fJGKr+t6raeJr/Tra0SW3SPzCzTSLGeQONxOAOPeifEHh7U7WJ544VZCuwlDk8kAAAdT9KG0HSHsdX0w3AaOby5pJo3SMsMYx6ZCBjBBp+FLO4jKVC6j7SvCei3btGH83C+ow6j5pz9lAq6aXp8Om2ot7feVBzl2yf84qqReLHh8RQ6XFtlikTDMWiOxyMqB5fHYggkmrrbSCaJZRxuHI9jXQULWpAbvc2+do5PWsrUqMWGDgYrK2bI49RJABtpsfIL/ehNVvo3hWIKy7jl93HpHJ/pRaXSMfKEDhyM4wDVW8cXbW2l3zBGjYWrBSeuWYL2qLByXyGEyDxKXYR2eoxtq96A8k2qNHIGPCxtGdg/P+VRaXeXcy2Om6ZZLa4kjLz5G4+rG7nk9zjtjNd3qDS7S0Nt/s3VrbzqQQRvj6/wD7UT4fjUDfAR8THp5VWJ4VnlCFvspNK+pZuXAdVgD6tq014YV1LdAzOYnb+NQeCcY6jBqaaXXY7VpItTQgLn8ZU/rQd/A1heywJgNazlV3d16j9CK6tNRWWRXmtY54lGTC8m3eft2+Xes87qOca1G194g1fTHRoJJ57GWFJIpnBc+pRkE+4Iag9O8bTadcyMuFSbDMuOAw/ix8+9NBq2NOW4a1ihhN6Y1jKhwVZNzBflu5+596xNWmkt0b/T1rJuXAcgKCOxxnimgLUn77qpMv/UWVkLrbh1HUgjFC33je2u5Ek8pklTOHU4YD2pURCxWT4O18/wArzVVN+OvQgHGfl0pvHfyC0M0vh3T/AErlpFAA4H1NeKAHzMXKDeoHN461G4jbYkmxR+NOAB8z2ok3es3VnaX1hfyqkgIk82QnZIpwwGByMYP3ovStWu5LUyWej2zwhcEmMct/Fxnp/Kg7K9j/AGLqjxw+VFBeJMyJ0jDrgkD23L+tAwUGGr9vUW3msa8bhYGvEm2MJeM8EcjnrT2x1bUL2xaTVLWG9EbjMRRAfJbgSKx9mBB+1Vfzl2TXJIEkp4Xrj2FWPSXnFjDeNMqNp8bSFckebbsfUBjsMMPcHBoO8LIABuJdPdn1cXT5B+NQI2cjG/HGAB0z0r1/T74Q2qLIhzzyBXmeoaammaiLVJS8cbwyoW6tvlG3J7nBP616RYTlLZU8kPgk57dacmUIjMfmTZVFioS2oQk52P8AlWUBd31wjAJbxgf+pNZQfjccV1MSQa9JHdvsYOHOTk49O7A/vQHjy9W+0u58oY3CFR9C/NVO3v3ghcsdz7toB+oP9P1onUrs3Ok3L8ExlG69dr5/pU3DxtjyHeqMKwag3ie2k0gJZRnzLEs0to56xg8MhP2/zNA6Rf31ndLPaQM8qjJ9BIZMchhnGDQOoXs9yZBKmzY7MQRyCSM/yFd/HsQisdyISemcE4+VUhSFF+ZcKqpYLlNL1ILdXA1HTGkwWBiE8PT/ALshvsajX/TlqRJJf3l6ykHy4YVhH3ZicflSp7yeaKMbZ5Ik/CNvH54pfGwEjlV4PQ+1eAm+qBlt1S7tLnSyQ8CIqn4a2h3FYxkbuSBlj3P5UXb3NrNaW0f7SMShcFFViR8ycUJNrukroC2bxNHdGBQxa27jHRqI07xJokVjDFcSASKgUgW7Hn8qIVWxJ2DdtQqPSvD7XAkm1CWRkHKu5AI6+3+feml7faTFpM8FtcRlvLJ2qDS6DxT4dVR6vqTbMf6VDqfifRLjT54rVHEjrhSLbGDx+Ve+29gwSj1HOmanp8GlwxiePcIifLB5ycnH86qmjx3Fosh1K2kXT7yLy55VUME5yr474NG3fibSJdOe2htWkuPI2bvhxnO3Gc5z3qpW9nMj+bPBLHFgKZPKOOfy680DBY3GG9y3J4TvmVGjVby1c7o5bNEaM/Uk8flRUOlXVtDjVLpLKyaNoWjkQCYqWyVRQSDnHWltjpsOGvYrmSNmbcIlI2g9fwgjtQNxaS2t7cTpIsyvC5lZVIZcDIyCf+5R0J6mkh0Y0DuGwY+fEcT3Dazrk1yqeVb291AoQ9eGCoPsC7VeLa9mitE2qCuMkkdMk15V4dnmm1SCQmXy3nyy4ypIViMn3r0bRbrzXvEdHVIGRQWHpc4BOPfGf1pfLUjjkXACjvDxLPOQz3DAFcjaQBWVue3iSNPJjDq3v26/pzWVyBhPzPECeTTjIfC+lijg7fn1B9j0/KokJEF1AwOTCeM5wQM1JIGKLmNzt9I47A/2FQXAFvvMbblB2g+68819BjNGSitTjU5/jxJICNsMY5x+Jj0zQ/MFhOkZDrMdrgj8JBypH2zXEP8AsbCDlpBub3HX+lbUNKPSTjcWXBHGT/Om+I8uYxXVZI4fLLsYkRFUZ4wFAPH+daUoiq5BAIJIBx2J4qeSJ/NEhXqN7DGQByamht2IVivpfKccjPb+X60Oh4ibYQ+TWb1Y4HVxsgyrxkZB7HI/Slza05eZRBbsrEBfRxGB2H2razqgVJAp3kk4+ZPWgnhXzmWJdyg4FeVVHqPFhY0+KjkjdpraAM67sqoAHGRj+v2rUN1EJiXgj2qey8dOR/au7q2iFuhty4RdqKCc8sc/r/aohFLCGjaPJffHn2PUkD5AGh6rJy7R1Ya1JsyxJGNu4HBznqR/nemGuanHqOjoQxUNOFHGeQrUnNj5ZVVVceoHdwM5BH9q4uLaV+VcqqqZFB/zrkip2wqWDCNTKR5lhsLaSSD97b2lx6c5kyrde/Fca1byQaa8eLaE3TCNYYF5buSSew20uE+oaeFBkddg/EVDAjrlv0NQ61eXNwLedWeaSHfu3ABcMuFx9y1LTC31L9Sg5Vqc6NaLBfQSiXkCUuv0wAfyc/lXqFrZxjy1ZieEHXvt5P8AntXltox/ashtlbyiE6jGOAWz7DNei2WpwXBhitw4kLDdlMbjjn8hW8xeyAGKDDtGiRvH6evQj5DHSsrh5nZwEB3YyWPFZXNHZRQE2xPKmi9IkRyfTvKbCQDz7jHTvQUgEiyIf3jQoAwOBgDjI+fAz9PnTpLZyuI5IFWZSNpDZ4OOO3PH2zRjaXA1wRLCGaRgXIJUlADkY9iRjjHUV27CxSgRJHpFuwASV9yoXkYoQOAenHJwelGRaZF5tsyhFR1G04PrBbGSPvj7Zp9JawxvcTRblWUiMDcdu/K5OOmSMgfSpY7K3Wa3JABtZfLTLk+jcB784Jzz7UJcQ4giS2lgx5iqYiyzMEY4yQAuO/UD86j/AGdJEt/Fbku0e0jAOAQMjnGAev2p3pulWpzG6ERz4llCsQBzuHOeP4PuDTE6bFHMLxSyznGTv6jB9Pyxx96zsIMpGk6XaiwE9xJteVzHvweDjp06/wA6Oh8PWtjdxRyzGV5QdyFTjPY8e3bPsatdppdiLNQi7VLLIfWeHXjPv71u5063muILp1BkgUN1Izzn9OcD61v1Bc95lbh02zHmO8u+KFvNlwpJTIyoPvx7VLbWdr8fG7yGRZYncNsOFGQA2enP9RVgttG05o50WNCJl/eeoneN2effnNEQWNrJLF50QLwxlcknpwevfpnvQnIJnURPHBZ3SSXiupgiMZZyCAOjH9CDXNpZ2VzM2xt6KFjLAHbuJ7n6gCn9vp1ra2xht4kSKVdsqBuCAu3+QxWWdhZ2wht4ESJZD5rKp7qBg9ffFAcghBRBBp9jLIQuN0srQJwfxqG3Af8A4mhF0qwFraQkxbZpGiQ4OXYbgV+20/p71Yk062yGG4FJzOuJm4Zs5I56HJ46c9KhbS9PmtYZnhVjA26Mlz6CX3HBzxlv046VgyATSsrFzptik08dtKktyobMYzncu3j8iOPnx0ouzeM26S2zkWwTb55yi/PJIyc8e1WCHS7P45plt1Er5/eEkls5yMZxj1E8+/yFcDQooY44beMYUsyv5pBDE5ySc9yax8qsKMEiottC08bb/MCl2YSkEeZz2GeFAwKypltlXAEavJg+YxO/BzjArKGgYG5//9k="/>
          <p:cNvSpPr>
            <a:spLocks noChangeAspect="1" noChangeArrowheads="1"/>
          </p:cNvSpPr>
          <p:nvPr/>
        </p:nvSpPr>
        <p:spPr bwMode="auto">
          <a:xfrm>
            <a:off x="155575" y="-617538"/>
            <a:ext cx="828675" cy="1285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880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914400"/>
            <a:ext cx="5334000" cy="4708981"/>
          </a:xfrm>
          <a:prstGeom prst="rect">
            <a:avLst/>
          </a:prstGeom>
          <a:ln w="28575">
            <a:solidFill>
              <a:srgbClr val="FF6600"/>
            </a:solidFill>
          </a:ln>
        </p:spPr>
        <p:txBody>
          <a:bodyPr wrap="square">
            <a:spAutoFit/>
          </a:bodyPr>
          <a:lstStyle/>
          <a:p>
            <a:r>
              <a:rPr lang="en-AU" sz="2000" dirty="0"/>
              <a:t>I got hooked on reading when I was about 8 or 9 and was an avid fan of The Babysitters Club – I had every book in the series and would get them for birthdays, Christmas  </a:t>
            </a:r>
            <a:r>
              <a:rPr lang="en-AU" sz="2000" dirty="0" err="1"/>
              <a:t>etc</a:t>
            </a:r>
            <a:r>
              <a:rPr lang="en-AU" sz="2000" dirty="0"/>
              <a:t>, once I had finished the series, a few times, I moved on to Sweet Valley High and would go to the mobile Library every Tuesday to </a:t>
            </a:r>
            <a:r>
              <a:rPr lang="en-AU" sz="2000" dirty="0" smtClean="0"/>
              <a:t>swap </a:t>
            </a:r>
            <a:r>
              <a:rPr lang="en-AU" sz="2000" dirty="0"/>
              <a:t>over my Sweet Valley High books until I had read all versions of Sweet Valley. </a:t>
            </a:r>
            <a:endParaRPr lang="en-AU" sz="2000" dirty="0" smtClean="0"/>
          </a:p>
          <a:p>
            <a:endParaRPr lang="en-AU" sz="2000" dirty="0" smtClean="0"/>
          </a:p>
          <a:p>
            <a:r>
              <a:rPr lang="en-AU" sz="2000" dirty="0" smtClean="0"/>
              <a:t>In </a:t>
            </a:r>
            <a:r>
              <a:rPr lang="en-AU" sz="2000" dirty="0"/>
              <a:t>Year 12 I read Angela’s Ashes by John McCourt and then through University and since, biographies became my favourite and now the problem is just finding time.</a:t>
            </a:r>
          </a:p>
          <a:p>
            <a:r>
              <a:rPr lang="en-AU" sz="2000" dirty="0"/>
              <a:t> </a:t>
            </a:r>
          </a:p>
          <a:p>
            <a:r>
              <a:rPr lang="en-AU" sz="2000" dirty="0" smtClean="0"/>
              <a:t>Amy Nieuwenhuis</a:t>
            </a:r>
            <a:endParaRPr lang="en-AU"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800600"/>
            <a:ext cx="1383030" cy="1905000"/>
          </a:xfrm>
          <a:prstGeom prst="rect">
            <a:avLst/>
          </a:prstGeom>
          <a:ln>
            <a:solidFill>
              <a:srgbClr val="FF660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72" y="1102181"/>
            <a:ext cx="2881261" cy="4333417"/>
          </a:xfrm>
          <a:prstGeom prst="rect">
            <a:avLst/>
          </a:prstGeom>
        </p:spPr>
      </p:pic>
    </p:spTree>
    <p:extLst>
      <p:ext uri="{BB962C8B-B14F-4D97-AF65-F5344CB8AC3E}">
        <p14:creationId xmlns:p14="http://schemas.microsoft.com/office/powerpoint/2010/main" val="222444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953000" cy="923330"/>
          </a:xfrm>
          <a:prstGeom prst="rect">
            <a:avLst/>
          </a:prstGeom>
        </p:spPr>
        <p:txBody>
          <a:bodyPr wrap="square">
            <a:spAutoFit/>
          </a:bodyPr>
          <a:lstStyle/>
          <a:p>
            <a:r>
              <a:rPr lang="en-US" dirty="0" smtClean="0"/>
              <a:t>I’m embarrassed to admit it but I was into the James Bond series by Ian Fleming. </a:t>
            </a:r>
          </a:p>
          <a:p>
            <a:r>
              <a:rPr lang="en-US" dirty="0" smtClean="0"/>
              <a:t>Ron Bartholomew</a:t>
            </a:r>
            <a:endParaRPr lang="en-AU" dirty="0"/>
          </a:p>
        </p:txBody>
      </p:sp>
      <p:pic>
        <p:nvPicPr>
          <p:cNvPr id="2050" name="Picture 2" descr="http://t2.gstatic.com/images?q=tbn:ANd9GcS9T6PMIN0qvZ6_PT5VemiDUZ7ZsC-JBuFIIazEHmSVlQvquGY&amp;t=1&amp;usg=__rk6KdUpMeVU40KGfyGRKWC6dF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429000"/>
            <a:ext cx="172402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0.gstatic.com/images?q=tbn:ANd9GcSeNiJKWBx3tGXOI_8JDL9WMvnmQmmQY4pXJoEdy-wHOdRMhl0&amp;t=1&amp;usg=__M3CfC_v_YDgOkeLw7jZrgxPIRJ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9975" y="152400"/>
            <a:ext cx="1724025" cy="26479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RA-1cRp8Wf5yVCwR5PWOIDjXW5b1bSrgcVO7fKXaZbxBqqabc&amp;t=1&amp;usg=__FcW0BqG1loL8-IAlkYQU4fnga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810000"/>
            <a:ext cx="16764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2.gstatic.com/images?q=tbn:ANd9GcR4S2KT4tElvw55GNYKoQGrd3FBDfX6S_XWqgHJEjTjJElRJWQ&amp;t=1&amp;usg=__RyW0pLVS56shnP69Kicgk7LvW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581400"/>
            <a:ext cx="173355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1.gstatic.com/images?q=tbn:ANd9GcRh_kwNLqntTOfkvdtz2tK3W_eD3py1JrFs_k5kfkNsqRtUMOw&amp;t=1&amp;usg=__HcUPd8CnIXAx7cc3bY6ZLtFLEU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78726"/>
            <a:ext cx="1701705" cy="259307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t0.gstatic.com/images?q=tbn:ANd9GcSbKkASSfi_TM1nJlLYOls6nyRnIV0FR5XgG6JZhJE6T9hnKkU&amp;t=1&amp;usg=__ei_kgwPuqSSkpaeF4nxGM0QwE9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2249" y="381000"/>
            <a:ext cx="18954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t3.gstatic.com/images?q=tbn:ANd9GcSmGKYvq3Q6gHHDTMUR8eXPTSny9JOzq8sf0nqFow39zNiThKs&amp;t=1&amp;usg=__DoCnKghz970xxPVizhP_XmBCcM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457200"/>
            <a:ext cx="1800225" cy="236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52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615</TotalTime>
  <Words>445</Words>
  <Application>Microsoft Office PowerPoint</Application>
  <PresentationFormat>On-screen Show (4:3)</PresentationFormat>
  <Paragraphs>43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Sharp</dc:creator>
  <cp:lastModifiedBy>Christine Sharp</cp:lastModifiedBy>
  <cp:revision>34</cp:revision>
  <dcterms:created xsi:type="dcterms:W3CDTF">2006-08-16T00:00:00Z</dcterms:created>
  <dcterms:modified xsi:type="dcterms:W3CDTF">2011-11-08T08:18:44Z</dcterms:modified>
</cp:coreProperties>
</file>